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8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168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385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912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262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337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518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511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09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235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73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676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663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046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하나님이여 나의 부르짖음을 들으시며 내 기도에 유의하소서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1. Hear my cry, O God; listen to my prayer.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35547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내 마음이 약해 질 때에 땅 끝에서부터 주께 부르짖으오리니 나보다 높은 바위에 나를 인도하소서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2. From the ends of the earth I call to you, I call as my heart grows faint; lead me to the rock that is higher than I.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36992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3.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주는 나의 피난처시요 원수를 피하는 견고한 망대이심이니이다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3. For you have been my refuge, a strong tower against the foe.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33705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4.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내가 영원히 주의 장막에 머물며 내가 주의 날개 아래로 피하리이다 </a:t>
            </a: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(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셀라</a:t>
            </a: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)</a:t>
            </a:r>
            <a:b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4. I long to dwell in your tent forever and take refuge in the shelter of your wings. Selah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22823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5.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주 하나님이여 주께서 나의 서원을 들으시고 주의 이름을 경외하는 자가 얻을 기업을 내게 주셨나이다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5. For you have heard my vows, O God; you have given me the heritage of those who fear your name.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36674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6.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주께서 왕에게 장수하게 하사 그의 나이가 여러 대에 미치게 하시리이다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6. Increase the days of the king's life, his years for many generations.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47574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7.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그가 영원히 하나님 앞에서 거주하리니 인자와 진리를 예비하사 그를 보호하소서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7. May he be enthroned in God's presence forever; appoint your love and faithfulness to protect him.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42473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8.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그리하시면 내가 주의 이름을 영원히 찬양하며 매일 나의 서원을 이행하리이다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8. Then will I ever sing praise to your name and fulfill my vows day after day.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6154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288</Words>
  <Application>Microsoft Office PowerPoint</Application>
  <PresentationFormat>와이드스크린</PresentationFormat>
  <Paragraphs>8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3" baseType="lpstr">
      <vt:lpstr>맑은 고딕</vt:lpstr>
      <vt:lpstr>Arial</vt:lpstr>
      <vt:lpstr>Calibri</vt:lpstr>
      <vt:lpstr>Calibri Light</vt:lpstr>
      <vt:lpstr>Office 테마</vt:lpstr>
      <vt:lpstr>1. 하나님이여 나의 부르짖음을 들으시며 내 기도에 유의하소서   1. Hear my cry, O God; listen to my prayer.</vt:lpstr>
      <vt:lpstr>2. 내 마음이 약해 질 때에 땅 끝에서부터 주께 부르짖으오리니 나보다 높은 바위에 나를 인도하소서   2. From the ends of the earth I call to you, I call as my heart grows faint; lead me to the rock that is higher than I.</vt:lpstr>
      <vt:lpstr>3. 주는 나의 피난처시요 원수를 피하는 견고한 망대이심이니이다   3. For you have been my refuge, a strong tower against the foe.</vt:lpstr>
      <vt:lpstr>4. 내가 영원히 주의 장막에 머물며 내가 주의 날개 아래로 피하리이다 (셀라)   4. I long to dwell in your tent forever and take refuge in the shelter of your wings. Selah</vt:lpstr>
      <vt:lpstr>5. 주 하나님이여 주께서 나의 서원을 들으시고 주의 이름을 경외하는 자가 얻을 기업을 내게 주셨나이다   5. For you have heard my vows, O God; you have given me the heritage of those who fear your name.</vt:lpstr>
      <vt:lpstr>6. 주께서 왕에게 장수하게 하사 그의 나이가 여러 대에 미치게 하시리이다   6. Increase the days of the king's life, his years for many generations.</vt:lpstr>
      <vt:lpstr>7. 그가 영원히 하나님 앞에서 거주하리니 인자와 진리를 예비하사 그를 보호하소서   7. May he be enthroned in God's presence forever; appoint your love and faithfulness to protect him.</vt:lpstr>
      <vt:lpstr>8. 그리하시면 내가 주의 이름을 영원히 찬양하며 매일 나의 서원을 이행하리이다   8. Then will I ever sing praise to your name and fulfill my vows day after day.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[TITLE: ][CHAP::][PARA]</dc:title>
  <cp:lastModifiedBy>jseo7@ad.brown.edu</cp:lastModifiedBy>
  <cp:revision>9</cp:revision>
  <dcterms:modified xsi:type="dcterms:W3CDTF">2021-03-11T04:22:11Z</dcterms:modified>
</cp:coreProperties>
</file>