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CE143-1815-1C9C-430A-92D00D809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13560B-C2C7-444D-A155-8CBD5E99301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82A5C-991E-D515-E12B-E60367F23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C9FA-CE4C-B421-A277-815B92914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AFCA8-8DAF-4B69-8F47-A9492FAAC6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205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32439-70BB-A44B-F859-09AA7FD3A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AE89F3-A0B1-4ECA-A483-AC519E6DD0B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EC0CF-6D1A-4AED-E55A-47654E04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DA0C5-BFB7-7214-A4CB-378200D4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5DF8C-C271-4F81-97A4-484C37881AF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649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132FB-27BD-B517-8E36-9A412A55B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96F59D-8506-4493-882C-FDA37BCF08B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77194-0F04-9635-F9B9-1BE536F2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6DF6-5D49-5CDB-F6C0-D3B8438D8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1BC06-276D-4B65-8246-3D576F518D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209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65E09-2621-0C64-3300-F8CDA5990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BC3E2-73E1-473B-8379-AE6DDBED0B1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15B5A-5126-96F6-93BD-A3FC6F4CE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53271-D7CA-12C4-1F51-937F1B336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034BD-84A2-414D-A792-6BEE04016F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224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238B5-C06B-CCB9-1577-90BBE4270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3353C0-3240-41F8-BAC3-DF529D6EDB3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CC551-F5FB-ACEF-CBC0-4C95FFAB5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60B7-ED41-1C85-E24E-86967F70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905A1-ECF6-48DD-AA46-83DA92C1C1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550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578773-B86F-032F-5D7D-6147683B3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612AD0-4384-4972-8F6A-49F28D13875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0E88CA-DD46-A0B0-4FBF-C7CECA747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474DAAC-DF37-D86B-2399-E0BD1394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41C0C-5DED-4BDE-BCFB-D5733F7286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5973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03BD08A-D2D6-B339-D07C-036EA7AE1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3BCEE-912B-4772-9EF1-FA89422FE90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6708CE5-08DD-9406-1C3B-40E4EEB47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9E5322-7AA9-41EB-71DA-8AAE3DF1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A27B7-4871-4DDF-B4EA-1D14E0AA51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382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3B301A3-B9DC-2816-B8A4-41A618829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05E38-2C88-45E7-927F-8E0C5EBAA16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983F884-5C2E-132B-ED01-0626C427D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090C905-CA9F-58A4-4D7C-E388D76DB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50349-A7E0-4B43-9868-A02D53E5F2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9830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73849E2-16D1-8610-F3F8-BF73E561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D14406-18B2-41D4-8DAC-AE72D452625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A2CFC35-8658-3E4A-1F35-20167B631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9FC91AF-3432-DA09-A551-94118A884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F710A-7ADF-4509-B7C3-291F35AD96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011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D3AD36-831D-F20E-A441-EFAE7E682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C8D7A-2FA5-4BB3-81A1-09FEBFF40B6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821E9D-E9C3-B5E5-BEFB-9A7002A42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5178CE-589A-C04B-6F67-38F8D6C9A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DCF20-8E40-46B3-891F-302C29E095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5351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E398879-D939-7C69-9F26-2CA51D864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377087-647F-46E1-90D2-E34E9AC8CE9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234BA8-B6FC-1403-E0E6-D7D068A5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725A17-AAF8-F361-9B95-8EC65D6D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3EE0E-1677-4633-970A-46CD8C901E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08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C278850-8673-B821-46BF-AFBE4EC89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9D2141F-C439-4526-F68A-05DA40C643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25D4E-3C88-9C91-0CFA-BE72B0CFE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9500AD2-97F4-4DEA-9937-94A163B3D50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35072-F3B0-B700-8FD2-7DCB01456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EAC40-1E48-92F7-9EBF-ED3FA4106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F648C1A-1306-4E89-B218-AC30227CBEE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47049DC-0988-C02A-6B01-13BF254A3D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A77C061-650C-4CB2-BA5D-7CFE41AB1452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6F216D5-B6D1-11AA-632B-0C1C61C39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2312803-EC1D-892F-5D7E-BC7E784CC36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4757A4-5F22-E6FC-2F9E-D5174C067F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07051AB-8BC0-FA1A-C113-49E2F62C01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0D2B214-E1A6-F871-3A8E-E53C30E430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64B8947-FCF1-90C5-AD5C-E9F808FFCA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7E414A7-186E-22CD-41CF-8B70015815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6E5D9A9-FA59-40BD-3A41-88917C7C96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16C8465-95EF-9D16-53FF-8CDFBEACA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89B3A96-B111-FECE-1303-34B3D4558C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B40D400A-B2C6-3B70-7013-099053F120B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29FD92B2-7721-F330-8BE5-5EDB5DFF09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B03CCD-EDF6-9D25-0804-5334B11EF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D88D8D3-A218-957C-42A4-7946231BA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EC3321C-5B83-0121-EDDC-538C59C2BD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38A817-05AD-5EFC-BFB5-C100A0C9A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C850BF9-EB28-E5F5-7BAE-51A3485FC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79CAB7C-5EF4-B512-3F99-B8B4FCEAB9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A95C611-5CDA-E3E2-9BED-2B7C639373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D1DE361-5B28-E74F-9613-54CF5AEC6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C5C1351-AFB7-2BE6-9393-65B6676C829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F30823D-01CF-3731-DC62-F91D3E412B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75A8B24-CEBC-1ABF-DBF7-D06F3CDC8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CFD8234D-DDC7-A4E7-B73F-0BF4A174320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348E8A20-00CD-F5DF-FC2C-EBA5F30984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BCD6E5A-3AB7-8FBB-7DFD-5001F18FF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678A130-3C97-3A09-3774-1E719A1C0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64F14BD-0F2C-E438-53CE-54AE3D3D92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3455A1-6CC3-775E-C44A-8167505763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5039AA5-72CB-E4BF-344F-DCB10FBAC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AB17195-C360-A261-8B13-D29D04B5BC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4B1A3E-AF3A-0629-2570-712487ACF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04D225-B81C-4257-7640-AD887A09E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3E24F71-B1C6-90E5-9C91-CA6B65A541F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EC2FDB2-7655-1A2C-F9A1-7BC15DF3E2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115FDF-94DC-0035-E490-F9BE559A7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B4EBF44-D1AF-344B-46E7-CAEAE54562D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AF52539E-88FF-4894-1FDF-5A0D8B0950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B41A40D-E0F8-9183-F132-6893571B42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57692FD-7A29-DA2E-03E0-42748A11B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416BDFB-5B4B-42E0-D367-360CE64DE8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7AEC32-E739-D770-D6AB-560769E307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CE4E148-B5EA-B5AA-8DD9-1304163981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5A7604E-8F84-F90A-BA19-DB9AFA9EB1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A915F23-B1AC-4ED8-1197-20647BD2F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31A24DF-06DF-3E9B-B739-A11764491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50FDBD8-39F5-2A1D-F256-020EA3A16B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A7EBD92-6351-121B-2CBA-EE1E673C7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75605A8-63E1-53DD-04C8-81B61BB78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4C1A2C5-17D3-6731-EFF1-0460D2A8944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F75325F7-0307-5B62-7DAC-E1447D85C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6BF6B58-0785-CD12-20DB-A742260676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0F76F46-D1E1-6324-732F-756205774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AA563A5-776E-4898-7ECF-7EA9E85179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A9E0E52-1218-E3EB-7726-75A93AC4B5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9932132-0943-1321-2714-C287D6455E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08AA751-16FF-355F-0EFD-67CD195610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B2804D3-AF88-31F5-78C2-A30D344EB2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BB1B449-6322-5DB6-DA80-5324E398F6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0BB50C0-2696-95C3-16F9-AABEF57769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439CB9C-E4D6-82D2-D89A-1C38BCA97D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7702C56-947D-DBA8-DA13-AA088B2341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F192387F-E243-AD05-FDFA-BC72911AFC2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AC2BC0C4-0431-625F-60E0-1D8840A0E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1D642AF-E71B-6C4C-1820-C55B9D572F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7F2861D-6076-A60B-C26D-398FD795A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1AFA592-2FE9-41B5-B15D-9D6A617B9FD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387896C-F383-27D4-4FBC-3A41EEA98E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253CBF-86C4-4324-ACBD-17B7FA628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346934A-D31D-04F7-1C71-1E5EFFF3DE0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47717B8-426B-790F-6B87-13A88E248E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BC1414B-3DE8-33F0-78D7-097C19E75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4610179-7CE4-9878-6B0A-699DD447EBC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9F16963-5C64-E04E-1F7B-004E5FA640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27239D3-3F9B-1920-878E-97C5C1742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75FD91C-35CE-E9AF-37FD-1D395E558FE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8D0AF13B-DA45-20A7-6637-77A4DFE298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CEC9FDE-91E4-DAD6-E85E-BEC6800C0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23E87405-A2EC-56C9-4C2B-54FEDE07D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CEF9D2EA-9A09-3B6D-F96C-722496900B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3546BE1-0694-9C4E-4F1F-77AAC76FA2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513BF29-C3A6-411A-09C0-A3EB67688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E69B07FB-8E8A-7948-3D38-92DCA30207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6462B67-AC53-1CBD-7D91-B45F92C37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9A07708-6B31-382E-61D7-7BA078212E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13459F7-03AC-CCF6-82D4-AB54E155ABE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D76264F-A9AC-DEA5-41DD-158AD6C911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35495B8-EF4A-8996-7E5A-29231EA9ED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F87495A3-0F30-ACD1-91F4-CA62D7256A3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412FE6A2-5E52-26EB-AD4B-8070A0523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6EEEA78-EE3B-8294-E769-C166CB3378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99234D04-69BA-B9D0-2945-2B76FB5FE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1A1B6FA0-45AA-D372-FBB3-153A44CDE1E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78187D2-8ED0-C2C3-571C-B10642C1FB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91DB94-41F5-5E2F-06BE-D36A8F9C37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E1AB9F45-F65C-F014-9240-381FAA77D8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AE93677-F6B0-019A-1D5F-99916AEAD0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5C83FA9-7434-6D86-7BB2-9DD502B164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0FDF978-4B69-1D61-D2EC-FB3A9D9A024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0A0F50D-C23D-9531-A800-F05730F4B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3B32439-0396-46FF-DE48-1625B1CE06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A8DD3592-33C5-C889-B15E-F263B563314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095B636A-3313-8731-FB39-37D65F716F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FDA971E-7436-00E8-88B8-4A270C483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2008-12-25T13:34:21Z</dcterms:created>
  <dcterms:modified xsi:type="dcterms:W3CDTF">2024-10-17T06:36:57Z</dcterms:modified>
</cp:coreProperties>
</file>