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92" r:id="rId3"/>
    <p:sldId id="493" r:id="rId4"/>
    <p:sldId id="494" r:id="rId5"/>
    <p:sldId id="495" r:id="rId6"/>
    <p:sldId id="496" r:id="rId7"/>
    <p:sldId id="497" r:id="rId8"/>
    <p:sldId id="498" r:id="rId9"/>
    <p:sldId id="499" r:id="rId10"/>
    <p:sldId id="500" r:id="rId11"/>
    <p:sldId id="501" r:id="rId12"/>
    <p:sldId id="502" r:id="rId13"/>
    <p:sldId id="503" r:id="rId14"/>
    <p:sldId id="504" r:id="rId15"/>
    <p:sldId id="505" r:id="rId16"/>
    <p:sldId id="506" r:id="rId17"/>
    <p:sldId id="507" r:id="rId18"/>
    <p:sldId id="508" r:id="rId19"/>
    <p:sldId id="509" r:id="rId20"/>
    <p:sldId id="510" r:id="rId21"/>
    <p:sldId id="511" r:id="rId22"/>
    <p:sldId id="512" r:id="rId23"/>
    <p:sldId id="513" r:id="rId24"/>
    <p:sldId id="514" r:id="rId25"/>
    <p:sldId id="515" r:id="rId26"/>
    <p:sldId id="516" r:id="rId27"/>
    <p:sldId id="517" r:id="rId28"/>
    <p:sldId id="518" r:id="rId29"/>
    <p:sldId id="519" r:id="rId30"/>
    <p:sldId id="520" r:id="rId31"/>
    <p:sldId id="521" r:id="rId32"/>
    <p:sldId id="522" r:id="rId33"/>
    <p:sldId id="523" r:id="rId34"/>
    <p:sldId id="524" r:id="rId35"/>
    <p:sldId id="525" r:id="rId36"/>
    <p:sldId id="526" r:id="rId37"/>
    <p:sldId id="527" r:id="rId38"/>
    <p:sldId id="528" r:id="rId39"/>
    <p:sldId id="529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B33E64-2673-4D0D-873B-8EFF3C58CE63}" v="3" dt="2023-08-05T06:50:43.7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F6B33E64-2673-4D0D-873B-8EFF3C58CE63}"/>
    <pc:docChg chg="addSld delSld modSld">
      <pc:chgData name="군만두 맛있다" userId="88f4dfb63950bb32" providerId="LiveId" clId="{F6B33E64-2673-4D0D-873B-8EFF3C58CE63}" dt="2023-08-05T06:50:43.703" v="2"/>
      <pc:docMkLst>
        <pc:docMk/>
      </pc:docMkLst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990028940" sldId="492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4294508263" sldId="493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12350291" sldId="494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305007377" sldId="495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408772893" sldId="496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062162219" sldId="497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050596146" sldId="498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411327049" sldId="499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826900352" sldId="500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576052109" sldId="501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876488245" sldId="502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925725868" sldId="503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892283765" sldId="504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765537221" sldId="505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334063181" sldId="506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191402810" sldId="507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055693659" sldId="508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41541831" sldId="509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469573696" sldId="510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956028477" sldId="511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141155484" sldId="512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682933653" sldId="513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266193769" sldId="514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518690821" sldId="515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3307512063" sldId="516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581244943" sldId="517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714762213" sldId="518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502189904" sldId="519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538993446" sldId="520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4047539175" sldId="521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4045940727" sldId="522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765478892" sldId="523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41570338" sldId="524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318009437" sldId="525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2870238232" sldId="526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144565926" sldId="527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837334262" sldId="528"/>
        </pc:sldMkLst>
      </pc:sldChg>
      <pc:sldChg chg="add del setBg">
        <pc:chgData name="군만두 맛있다" userId="88f4dfb63950bb32" providerId="LiveId" clId="{F6B33E64-2673-4D0D-873B-8EFF3C58CE63}" dt="2023-08-05T06:50:43.703" v="2"/>
        <pc:sldMkLst>
          <pc:docMk/>
          <pc:sldMk cId="744116561" sldId="529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349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181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31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83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56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18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69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6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602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40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48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2601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4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규례는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지극히 거룩하니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소제물은 기름 섞은 것이나 마른 것이나 모두 아론의 모든 자손이 균등하게 분배할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76052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드릴 화목제물의 규례는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7648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그것을 감사함으로 드리려면 기름 섞은 무교병과 기름 바른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무교전병과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고운 가루에 기름 섞어 구운 과자를 그 감사제물과 함께 드리고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25725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유교병을 화목제의 감사제물과 함께 그 예물로 드리되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9228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전체의 예물 중에서 하나씩 여호와께 거제로 드리고 그것을 화목제의 피를 뿌린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돌릴지니라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5537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감사함으로 드리는 화목제물의 고기는 드리는 그 날에 먹을 것이요 조금이라도 이튿날 아침까지 두지 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34063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그의 예물의 제물이 서원이나 자원하는 것이면 그 제물을 드린 날에 먹을 것이요 그 남은 것은 이튿날에도 먹되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9140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제물의 고기가 셋째 날까지 남았으면 불사를지니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55693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 화목제물의 고기를 셋째 날에 조금이라도 먹으면 그 제사는 기쁘게 받아들여지지 않을 것이라 드린 자에게도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예물답게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되지 못하고 도리어 가증한 것이 될 것이며 그것을 먹는 자는 그 죄를 짊어지리라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1541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고기가 부정한 물건에 접촉되었으면 먹지 말고 불사를 것이라 그 고기는 깨끗한 자만 먹을 것이니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6957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번제물을 잡는 곳에서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번제물을 잡을 것이요 제사장은 그 피를 제단 사방에 뿌릴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몸이 부정한 자가 여호와께 속한 화목제물의 고기를 먹으면 그 사람은 자기 백성 중에서 끊어질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누구든지 부정한 것 곧 사람의 부정이나 부정한 짐승이나 부정하고 가증한 무슨 물건을 만지고 여호와께 속한 화목제물의 고기를 먹으면 그 사람도 자기 백성 중에서 끊어지리라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이르라 너희는 소나 양이나 염소의 기름을 먹지 말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죽은 것의 기름이나 짐승에게 찢긴 것의 기름은 다른 데는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쓰려니와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결단코 먹지는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여호와께 화제로 드리는 제물의 기름을 먹으면 그 먹는 자는 자기 백성 중에서 끊어지리라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사는 모든 곳에서 새나 짐승의 피나 무슨 피든지 먹지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무슨 피든지 먹는 사람이 있으면 그 사람은 다 자기 백성 중에서 끊어지리라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이르라 화목제물을 여호와께 드리려는 자는 그 화목제물 중에서 그의 예물을 여호와께 가져오되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기름을 모두 드리되 곧 그 기름진 꼬리와 내장에 덮인 기름과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화제물은 그 사람이 자기 손으로 가져올지니 곧 그 제물의 기름과 가슴을 가져올 것이요 제사장은 그 가슴을 여호와 앞에 흔들어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기름은 제단 위에서 불사를 것이며 가슴은 아론과 그의 자손에게 돌릴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너희는 그 화목제물의 오른쪽 뒷다리를 제사장에게 주어 거제를 삼을지니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아론의 자손 중에서 화목제물의 피와 기름을 드리는 자는 그 오른쪽 뒷다리를 자기의 소득으로 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이스라엘 자손의 화목제물 중에서 그 흔든 가슴과 든 뒷다리를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 아론과 그의 자손에게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이스라엘 자손에게서 받을 영원한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소득이니라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화제물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아론에게 돌릴 것과 그의 아들들에게 돌릴 것이니 그들을 세워 여호와의 제사장의 직분을 행하게 한 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그들에게 기름 부은 날에 여호와께서 명령하사 이스라엘 자손 중에서 그들에게 돌리게 하신 것이라 대대로 영원히 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소득이니라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소제와 속죄제와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위임식과 화목제의 규례라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시내 광야에서 이스라엘 자손에게 그 예물을 여호와께 드리라 명령하신 날에 시내 산에서 이같이 모세에게 명령하셨더라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콩팥과 그 위의 기름 곧 허리 쪽에 있는 것과 간에 덮인 꺼풀을 콩팥과 함께 떼어내고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제사장은 그것을 다 제단 위에서 불살라 여호와께 화제로 드릴 것이니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제사장인 남자는 모두 그것을 먹되 거룩한 곳에서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먹을지니라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그것은 지극히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규례가 같으니 그 제물은 속죄하는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돌아갈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사람을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드리는 제사장 곧 그 제사장은 그 드린 번제물의 가죽을 자기가 가질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화덕에 구운 소제물과 냄비에나 철판에서 만든 소제물은 모두 그 드린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돌아갈 것이니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26900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636</Words>
  <Application>Microsoft Office PowerPoint</Application>
  <PresentationFormat>와이드스크린</PresentationFormat>
  <Paragraphs>76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4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2024-10-01T09:19:01Z</dcterms:modified>
</cp:coreProperties>
</file>