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1548" r:id="rId2"/>
    <p:sldId id="1539" r:id="rId3"/>
    <p:sldId id="1549" r:id="rId4"/>
    <p:sldId id="1550" r:id="rId5"/>
    <p:sldId id="1551" r:id="rId6"/>
    <p:sldId id="1552" r:id="rId7"/>
    <p:sldId id="1553" r:id="rId8"/>
    <p:sldId id="1554" r:id="rId9"/>
    <p:sldId id="155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0" autoAdjust="0"/>
    <p:restoredTop sz="94660"/>
  </p:normalViewPr>
  <p:slideViewPr>
    <p:cSldViewPr snapToGrid="0">
      <p:cViewPr varScale="1">
        <p:scale>
          <a:sx n="54" d="100"/>
          <a:sy n="54" d="100"/>
        </p:scale>
        <p:origin x="82" y="7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5827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7938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6107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1250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98830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0677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3287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65599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0868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1641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58212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B1CA41-7747-494F-8BDD-B7D74CB8988F}" type="datetimeFigureOut">
              <a:rPr lang="ko-KR" altLang="en-US" smtClean="0"/>
              <a:t>2021-04-23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EF772-1443-4B3D-9312-AB892F916C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987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>
            <a:extLst>
              <a:ext uri="{FF2B5EF4-FFF2-40B4-BE49-F238E27FC236}">
                <a16:creationId xmlns:a16="http://schemas.microsoft.com/office/drawing/2014/main" id="{70C62F09-86F0-402D-948D-69248E19A02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16" name="직사각형 15">
            <a:extLst>
              <a:ext uri="{FF2B5EF4-FFF2-40B4-BE49-F238E27FC236}">
                <a16:creationId xmlns:a16="http://schemas.microsoft.com/office/drawing/2014/main" id="{40E6B4FF-26B0-4C4F-94EF-EDBCEA437F0F}"/>
              </a:ext>
            </a:extLst>
          </p:cNvPr>
          <p:cNvSpPr/>
          <p:nvPr/>
        </p:nvSpPr>
        <p:spPr>
          <a:xfrm>
            <a:off x="0" y="5347503"/>
            <a:ext cx="12192001" cy="1510497"/>
          </a:xfrm>
          <a:prstGeom prst="rect">
            <a:avLst/>
          </a:prstGeom>
          <a:solidFill>
            <a:schemeClr val="accent1">
              <a:lumMod val="50000"/>
              <a:alpha val="49804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2">
            <a:extLst>
              <a:ext uri="{FF2B5EF4-FFF2-40B4-BE49-F238E27FC236}">
                <a16:creationId xmlns:a16="http://schemas.microsoft.com/office/drawing/2014/main" id="{EF4A915B-1905-4A4D-B59B-9844F203DFDC}"/>
              </a:ext>
            </a:extLst>
          </p:cNvPr>
          <p:cNvSpPr/>
          <p:nvPr/>
        </p:nvSpPr>
        <p:spPr>
          <a:xfrm>
            <a:off x="1" y="5340971"/>
            <a:ext cx="12191999" cy="1517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제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104</a:t>
            </a:r>
            <a:r>
              <a:rPr lang="ko-KR" altLang="en-US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번 종교개혁주일 </a:t>
            </a:r>
            <a:r>
              <a:rPr lang="en-US" altLang="ko-KR" sz="3200" b="1" spc="50" dirty="0">
                <a:latin typeface="Malgun Gothic" panose="020B0503020000020004" pitchFamily="34" charset="-127"/>
                <a:ea typeface="Malgun Gothic" panose="020B0503020000020004" pitchFamily="34" charset="-127"/>
              </a:rPr>
              <a:t>(Reformation Day)</a:t>
            </a:r>
          </a:p>
        </p:txBody>
      </p:sp>
      <p:grpSp>
        <p:nvGrpSpPr>
          <p:cNvPr id="17" name="Group 4">
            <a:extLst>
              <a:ext uri="{FF2B5EF4-FFF2-40B4-BE49-F238E27FC236}">
                <a16:creationId xmlns:a16="http://schemas.microsoft.com/office/drawing/2014/main" id="{34BC2EDE-5882-4DF5-A41B-ED624C83AA63}"/>
              </a:ext>
            </a:extLst>
          </p:cNvPr>
          <p:cNvGrpSpPr/>
          <p:nvPr/>
        </p:nvGrpSpPr>
        <p:grpSpPr>
          <a:xfrm>
            <a:off x="4499093" y="1922205"/>
            <a:ext cx="3193816" cy="1206722"/>
            <a:chOff x="4767417" y="2935056"/>
            <a:chExt cx="3193816" cy="1206722"/>
          </a:xfrm>
        </p:grpSpPr>
        <p:grpSp>
          <p:nvGrpSpPr>
            <p:cNvPr id="30" name="그룹 29">
              <a:extLst>
                <a:ext uri="{FF2B5EF4-FFF2-40B4-BE49-F238E27FC236}">
                  <a16:creationId xmlns:a16="http://schemas.microsoft.com/office/drawing/2014/main" id="{B2C35FB9-0E3F-4815-8BA6-C4B544DE98AF}"/>
                </a:ext>
              </a:extLst>
            </p:cNvPr>
            <p:cNvGrpSpPr/>
            <p:nvPr/>
          </p:nvGrpSpPr>
          <p:grpSpPr>
            <a:xfrm>
              <a:off x="4767417" y="2935056"/>
              <a:ext cx="2028749" cy="1206722"/>
              <a:chOff x="4723566" y="2769956"/>
              <a:chExt cx="2028749" cy="1206722"/>
            </a:xfrm>
          </p:grpSpPr>
          <p:sp>
            <p:nvSpPr>
              <p:cNvPr id="32" name="직사각형 31">
                <a:extLst>
                  <a:ext uri="{FF2B5EF4-FFF2-40B4-BE49-F238E27FC236}">
                    <a16:creationId xmlns:a16="http://schemas.microsoft.com/office/drawing/2014/main" id="{94537AF8-402A-4D98-A4F3-96997D315509}"/>
                  </a:ext>
                </a:extLst>
              </p:cNvPr>
              <p:cNvSpPr/>
              <p:nvPr/>
            </p:nvSpPr>
            <p:spPr>
              <a:xfrm>
                <a:off x="4723566" y="2769956"/>
                <a:ext cx="916912" cy="6685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Batang" panose="02030600000101010101" pitchFamily="18" charset="-127"/>
                    <a:ea typeface="Batang" panose="02030600000101010101" pitchFamily="18" charset="-127"/>
                  </a:rPr>
                  <a:t>교</a:t>
                </a:r>
              </a:p>
            </p:txBody>
          </p:sp>
          <p:sp>
            <p:nvSpPr>
              <p:cNvPr id="33" name="직사각형 32">
                <a:extLst>
                  <a:ext uri="{FF2B5EF4-FFF2-40B4-BE49-F238E27FC236}">
                    <a16:creationId xmlns:a16="http://schemas.microsoft.com/office/drawing/2014/main" id="{CA7B1EC2-8055-49F9-9DE4-B474078B2F02}"/>
                  </a:ext>
                </a:extLst>
              </p:cNvPr>
              <p:cNvSpPr/>
              <p:nvPr/>
            </p:nvSpPr>
            <p:spPr>
              <a:xfrm>
                <a:off x="5835403" y="3308109"/>
                <a:ext cx="916912" cy="66856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ko-KR" altLang="en-US" sz="10000" b="1" dirty="0">
                    <a:solidFill>
                      <a:schemeClr val="bg1"/>
                    </a:solidFill>
                    <a:effectLst>
                      <a:outerShdw blurRad="63500" sx="102000" sy="102000" algn="ctr" rotWithShape="0">
                        <a:prstClr val="black">
                          <a:alpha val="40000"/>
                        </a:prstClr>
                      </a:outerShdw>
                    </a:effectLst>
                    <a:latin typeface="Batang" panose="02030600000101010101" pitchFamily="18" charset="-127"/>
                    <a:ea typeface="Batang" panose="02030600000101010101" pitchFamily="18" charset="-127"/>
                  </a:rPr>
                  <a:t>독</a:t>
                </a:r>
              </a:p>
            </p:txBody>
          </p:sp>
        </p:grpSp>
        <p:sp>
          <p:nvSpPr>
            <p:cNvPr id="31" name="직사각형 2">
              <a:extLst>
                <a:ext uri="{FF2B5EF4-FFF2-40B4-BE49-F238E27FC236}">
                  <a16:creationId xmlns:a16="http://schemas.microsoft.com/office/drawing/2014/main" id="{E79B964D-9CBF-4192-8DA8-0E2F4E947B4B}"/>
                </a:ext>
              </a:extLst>
            </p:cNvPr>
            <p:cNvSpPr/>
            <p:nvPr/>
          </p:nvSpPr>
          <p:spPr>
            <a:xfrm>
              <a:off x="7044321" y="3059039"/>
              <a:ext cx="916912" cy="66856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ko-KR" altLang="en-US" sz="10000" b="1" dirty="0">
                  <a:solidFill>
                    <a:schemeClr val="bg1"/>
                  </a:solidFill>
                  <a:effectLst>
                    <a:outerShdw blurRad="63500" sx="102000" sy="102000" algn="ctr" rotWithShape="0">
                      <a:prstClr val="black">
                        <a:alpha val="40000"/>
                      </a:prstClr>
                    </a:outerShdw>
                  </a:effectLst>
                  <a:latin typeface="Batang" panose="02030600000101010101" pitchFamily="18" charset="-127"/>
                  <a:ea typeface="Batang" panose="02030600000101010101" pitchFamily="18" charset="-127"/>
                </a:rPr>
                <a:t>문</a:t>
              </a:r>
            </a:p>
          </p:txBody>
        </p:sp>
      </p:grp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1860C714-A302-46CD-A49E-AFAC2936BDCA}"/>
              </a:ext>
            </a:extLst>
          </p:cNvPr>
          <p:cNvCxnSpPr>
            <a:cxnSpLocks/>
          </p:cNvCxnSpPr>
          <p:nvPr/>
        </p:nvCxnSpPr>
        <p:spPr>
          <a:xfrm>
            <a:off x="6089948" y="1910813"/>
            <a:ext cx="0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그룹 34">
            <a:extLst>
              <a:ext uri="{FF2B5EF4-FFF2-40B4-BE49-F238E27FC236}">
                <a16:creationId xmlns:a16="http://schemas.microsoft.com/office/drawing/2014/main" id="{EA351502-7C0A-4C0C-8BC8-B40D3651EFD9}"/>
              </a:ext>
            </a:extLst>
          </p:cNvPr>
          <p:cNvGrpSpPr/>
          <p:nvPr/>
        </p:nvGrpSpPr>
        <p:grpSpPr>
          <a:xfrm>
            <a:off x="3751142" y="3677965"/>
            <a:ext cx="4677612" cy="80070"/>
            <a:chOff x="4578508" y="3677965"/>
            <a:chExt cx="4677612" cy="80070"/>
          </a:xfrm>
        </p:grpSpPr>
        <p:cxnSp>
          <p:nvCxnSpPr>
            <p:cNvPr id="36" name="직선 연결선 35">
              <a:extLst>
                <a:ext uri="{FF2B5EF4-FFF2-40B4-BE49-F238E27FC236}">
                  <a16:creationId xmlns:a16="http://schemas.microsoft.com/office/drawing/2014/main" id="{0521D275-9276-41F6-8E0D-FC072FEEBBE9}"/>
                </a:ext>
              </a:extLst>
            </p:cNvPr>
            <p:cNvCxnSpPr>
              <a:cxnSpLocks/>
              <a:stCxn id="37" idx="6"/>
              <a:endCxn id="38" idx="2"/>
            </p:cNvCxnSpPr>
            <p:nvPr/>
          </p:nvCxnSpPr>
          <p:spPr>
            <a:xfrm>
              <a:off x="4635658" y="3706540"/>
              <a:ext cx="4563312" cy="2292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B63DCCE6-2C5A-4C74-A620-40ECB339A709}"/>
                </a:ext>
              </a:extLst>
            </p:cNvPr>
            <p:cNvSpPr/>
            <p:nvPr/>
          </p:nvSpPr>
          <p:spPr>
            <a:xfrm>
              <a:off x="4578508" y="3677965"/>
              <a:ext cx="57150" cy="57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rPr>
                <a:t> </a:t>
              </a:r>
              <a:endParaRPr lang="ko-KR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FD90B4CF-3AC7-4E41-A5D5-65CDFE9C02E6}"/>
                </a:ext>
              </a:extLst>
            </p:cNvPr>
            <p:cNvSpPr/>
            <p:nvPr/>
          </p:nvSpPr>
          <p:spPr>
            <a:xfrm>
              <a:off x="9198970" y="3700885"/>
              <a:ext cx="57150" cy="571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B1F0D224-1F49-4209-8386-D65446D2BA1A}"/>
              </a:ext>
            </a:extLst>
          </p:cNvPr>
          <p:cNvSpPr txBox="1"/>
          <p:nvPr/>
        </p:nvSpPr>
        <p:spPr>
          <a:xfrm>
            <a:off x="-12104" y="3838105"/>
            <a:ext cx="122041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ko-KR" sz="2000" b="1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RESPONSIVE</a:t>
            </a:r>
            <a:r>
              <a:rPr lang="en-US" altLang="ko-KR" sz="2000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 </a:t>
            </a:r>
            <a:r>
              <a:rPr lang="en-US" altLang="ko-KR" sz="2000" b="1" spc="600" dirty="0">
                <a:solidFill>
                  <a:schemeClr val="bg1"/>
                </a:solidFill>
                <a:latin typeface="Arial" panose="020B0604020202020204" pitchFamily="34" charset="0"/>
                <a:ea typeface="NanumSquare Bold" panose="020B0600000101010101" pitchFamily="34" charset="-127"/>
                <a:cs typeface="Arial" panose="020B0604020202020204" pitchFamily="34" charset="0"/>
              </a:rPr>
              <a:t>READING</a:t>
            </a:r>
          </a:p>
        </p:txBody>
      </p:sp>
    </p:spTree>
    <p:extLst>
      <p:ext uri="{BB962C8B-B14F-4D97-AF65-F5344CB8AC3E}">
        <p14:creationId xmlns:p14="http://schemas.microsoft.com/office/powerpoint/2010/main" val="59675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나의 힘이신 여호와여 내가 주를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사랑하나이다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I love you, </a:t>
            </a:r>
            <a:r>
              <a:rPr lang="en-US" altLang="ko-KR" sz="3200" b="1" dirty="0">
                <a:solidFill>
                  <a:prstClr val="white"/>
                </a:solidFill>
                <a:latin typeface="Malgun Gothic" panose="020B0503020000020004" pitchFamily="34" charset="-127"/>
                <a:ea typeface="Malgun Gothic" panose="020B0503020000020004" pitchFamily="34" charset="-127"/>
              </a:rPr>
              <a:t>LORD</a:t>
            </a: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, my strength.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여호와는 나의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반석이시오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나의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요새시오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나를 건지시는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이시오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The LORD is my rock, my fortress and my deliverer;</a:t>
            </a:r>
          </a:p>
        </p:txBody>
      </p:sp>
    </p:spTree>
    <p:extLst>
      <p:ext uri="{BB962C8B-B14F-4D97-AF65-F5344CB8AC3E}">
        <p14:creationId xmlns:p14="http://schemas.microsoft.com/office/powerpoint/2010/main" val="1459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나의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하나님이시오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내가 그 안에 피할 나의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바위시오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나의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방패시오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my God is my rock, in whom I take refuge, my shield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나의 구원의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뿔이시오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나의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산성이시로다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and the horn of my salvation, my stronghold.</a:t>
            </a:r>
          </a:p>
        </p:txBody>
      </p:sp>
    </p:spTree>
    <p:extLst>
      <p:ext uri="{BB962C8B-B14F-4D97-AF65-F5344CB8AC3E}">
        <p14:creationId xmlns:p14="http://schemas.microsoft.com/office/powerpoint/2010/main" val="236519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-12104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예수께서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이르시되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오히려 하나님의 말씀을 듣고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지키는 자가 복이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있느니라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하시니라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He replied, “Blessed rather are those who hear the word of God and obey it.”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내가 복음을 부끄러워하지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아니하노니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For I am not ashamed of the gospel,</a:t>
            </a:r>
          </a:p>
        </p:txBody>
      </p:sp>
    </p:spTree>
    <p:extLst>
      <p:ext uri="{BB962C8B-B14F-4D97-AF65-F5344CB8AC3E}">
        <p14:creationId xmlns:p14="http://schemas.microsoft.com/office/powerpoint/2010/main" val="400500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이 복음은 모든 믿는 자에게 구원을 주시는 하나님의 능력이 됨이라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because it is the power of God that brings salvation to everyone who believes: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먼저는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유대인에게요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그리고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헬라인에게로다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first to the Jew, then to the Gentile.</a:t>
            </a:r>
          </a:p>
        </p:txBody>
      </p:sp>
    </p:spTree>
    <p:extLst>
      <p:ext uri="{BB962C8B-B14F-4D97-AF65-F5344CB8AC3E}">
        <p14:creationId xmlns:p14="http://schemas.microsoft.com/office/powerpoint/2010/main" val="335394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812952" y="1"/>
            <a:ext cx="10984307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복음에는 하나님의 의가 나타나서 믿음으로 믿음에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이르게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하나니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-6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For in the gospel the righteousness of God is revealed—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a righteousness that is by faith from first to last,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기록된 바 오직 의인은 믿음으로 말미암아 살리라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함과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같으니라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just as it is written: “The righteous will live by faith.”</a:t>
            </a:r>
          </a:p>
        </p:txBody>
      </p:sp>
    </p:spTree>
    <p:extLst>
      <p:ext uri="{BB962C8B-B14F-4D97-AF65-F5344CB8AC3E}">
        <p14:creationId xmlns:p14="http://schemas.microsoft.com/office/powerpoint/2010/main" val="145043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너희가 내 말에 거하면 참으로 내 제자가 되고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-5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If you hold to my teaching, you are really my disciples.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진리를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알지니</a:t>
            </a: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진리가 너희를 자유롭게 하리라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Then you will know the truth, and the truth will set you free.</a:t>
            </a:r>
          </a:p>
        </p:txBody>
      </p:sp>
    </p:spTree>
    <p:extLst>
      <p:ext uri="{BB962C8B-B14F-4D97-AF65-F5344CB8AC3E}">
        <p14:creationId xmlns:p14="http://schemas.microsoft.com/office/powerpoint/2010/main" val="84162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우리 주 예수 그리스도로 말미암아 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우리에게 승리를 주시는 하나님께 </a:t>
            </a:r>
            <a:r>
              <a:rPr kumimoji="0" lang="ko-KR" altLang="en-US" sz="3600" b="1" i="0" u="none" strike="noStrike" kern="1200" cap="none" spc="-15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감사하노니</a:t>
            </a:r>
            <a:r>
              <a:rPr kumimoji="0" lang="ko-KR" altLang="en-US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 </a:t>
            </a:r>
            <a:endParaRPr kumimoji="0" lang="en-US" altLang="ko-KR" sz="3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But thanks be to God! He gives us the victory through our Lord Jesus Christ.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2800" b="1" dirty="0">
              <a:solidFill>
                <a:prstClr val="white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그러므로 내 사랑하는 형제들아 </a:t>
            </a:r>
            <a:endParaRPr lang="en-US" altLang="ko-KR" sz="3600" b="1" spc="-150" dirty="0">
              <a:solidFill>
                <a:srgbClr val="FBFF65"/>
              </a:solidFill>
              <a:latin typeface="Malgun Gothic" panose="020B0503020000020004" pitchFamily="34" charset="-127"/>
              <a:ea typeface="Malgun Gothic" panose="020B0503020000020004" pitchFamily="34" charset="-127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견실하며 흔들리지 말고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Therefore, my dear brothers and sisters, </a:t>
            </a: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stand firm. Let nothing move you.</a:t>
            </a:r>
          </a:p>
        </p:txBody>
      </p:sp>
    </p:spTree>
    <p:extLst>
      <p:ext uri="{BB962C8B-B14F-4D97-AF65-F5344CB8AC3E}">
        <p14:creationId xmlns:p14="http://schemas.microsoft.com/office/powerpoint/2010/main" val="2302799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436DBBF-B8D2-4B15-B397-A743118DD9C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45" r="12763"/>
          <a:stretch/>
        </p:blipFill>
        <p:spPr>
          <a:xfrm>
            <a:off x="0" y="0"/>
            <a:ext cx="12204104" cy="6858000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932873" y="0"/>
            <a:ext cx="10631055" cy="6857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3600" b="1" i="0" u="none" strike="noStrike" kern="1200" cap="none" spc="-15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항상 주의 일에 더욱 힘쓰는 자들이 되라</a:t>
            </a:r>
            <a:endParaRPr kumimoji="0" lang="en-US" altLang="ko-KR" sz="3600" b="1" i="0" u="none" strike="noStrike" kern="1200" cap="none" spc="-150" normalizeH="0" baseline="0" noProof="0" dirty="0">
              <a:ln>
                <a:noFill/>
              </a:ln>
              <a:solidFill>
                <a:srgbClr val="FBFF65"/>
              </a:solidFill>
              <a:effectLst/>
              <a:uLnTx/>
              <a:uFillTx/>
              <a:latin typeface="Malgun Gothic" panose="020B0503020000020004" pitchFamily="34" charset="-127"/>
              <a:ea typeface="Malgun Gothic" panose="020B0503020000020004" pitchFamily="34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1" i="0" u="none" strike="noStrike" kern="1200" cap="none" spc="0" normalizeH="0" baseline="0" noProof="0" dirty="0">
                <a:ln>
                  <a:noFill/>
                </a:ln>
                <a:solidFill>
                  <a:srgbClr val="FBFF65"/>
                </a:solidFill>
                <a:effectLst/>
                <a:uLnTx/>
                <a:uFillTx/>
                <a:latin typeface="Malgun Gothic" panose="020B0503020000020004" pitchFamily="34" charset="-127"/>
                <a:ea typeface="Malgun Gothic" panose="020B0503020000020004" pitchFamily="34" charset="-127"/>
                <a:cs typeface="+mn-cs"/>
              </a:rPr>
              <a:t>Always give yourselves fully to the work of the Lord.</a:t>
            </a:r>
          </a:p>
        </p:txBody>
      </p:sp>
    </p:spTree>
    <p:extLst>
      <p:ext uri="{BB962C8B-B14F-4D97-AF65-F5344CB8AC3E}">
        <p14:creationId xmlns:p14="http://schemas.microsoft.com/office/powerpoint/2010/main" val="1534522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</TotalTime>
  <Words>332</Words>
  <Application>Microsoft Office PowerPoint</Application>
  <PresentationFormat>와이드스크린</PresentationFormat>
  <Paragraphs>51</Paragraphs>
  <Slides>9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9</vt:i4>
      </vt:variant>
    </vt:vector>
  </HeadingPairs>
  <TitlesOfParts>
    <vt:vector size="15" baseType="lpstr">
      <vt:lpstr>Batang</vt:lpstr>
      <vt:lpstr>Malgun Gothic</vt:lpstr>
      <vt:lpstr>Arial</vt:lpstr>
      <vt:lpstr>Calibri</vt:lpstr>
      <vt:lpstr>Calibri Light</vt:lpstr>
      <vt:lpstr>Office Theme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Hyeon</dc:creator>
  <cp:lastModifiedBy>Hyeon</cp:lastModifiedBy>
  <cp:revision>10</cp:revision>
  <dcterms:created xsi:type="dcterms:W3CDTF">2021-03-09T05:25:12Z</dcterms:created>
  <dcterms:modified xsi:type="dcterms:W3CDTF">2021-04-23T20:07:18Z</dcterms:modified>
</cp:coreProperties>
</file>