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262" r:id="rId2"/>
    <p:sldId id="2359" r:id="rId3"/>
    <p:sldId id="2360" r:id="rId4"/>
    <p:sldId id="2361" r:id="rId5"/>
    <p:sldId id="2362" r:id="rId6"/>
    <p:sldId id="2363" r:id="rId7"/>
    <p:sldId id="2365" r:id="rId8"/>
    <p:sldId id="2364" r:id="rId9"/>
  </p:sldIdLst>
  <p:sldSz cx="9144000" cy="5143500" type="screen16x9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06699"/>
    <a:srgbClr val="0066CC"/>
    <a:srgbClr val="3366FF"/>
    <a:srgbClr val="E1B565"/>
    <a:srgbClr val="DCEE32"/>
    <a:srgbClr val="0033CC"/>
    <a:srgbClr val="FF993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317" autoAdjust="0"/>
    <p:restoredTop sz="89120" autoAdjust="0"/>
  </p:normalViewPr>
  <p:slideViewPr>
    <p:cSldViewPr>
      <p:cViewPr varScale="1">
        <p:scale>
          <a:sx n="75" d="100"/>
          <a:sy n="75" d="100"/>
        </p:scale>
        <p:origin x="102" y="29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맛있다 군만두" userId="88f4dfb63950bb32" providerId="LiveId" clId="{356961ED-1949-4A0F-B5D9-12DB986B2EC0}"/>
    <pc:docChg chg="modSld">
      <pc:chgData name="맛있다 군만두" userId="88f4dfb63950bb32" providerId="LiveId" clId="{356961ED-1949-4A0F-B5D9-12DB986B2EC0}" dt="2024-03-18T04:58:15.045" v="13" actId="2711"/>
      <pc:docMkLst>
        <pc:docMk/>
      </pc:docMkLst>
      <pc:sldChg chg="modSp mod">
        <pc:chgData name="맛있다 군만두" userId="88f4dfb63950bb32" providerId="LiveId" clId="{356961ED-1949-4A0F-B5D9-12DB986B2EC0}" dt="2024-03-18T04:57:53.790" v="6" actId="2711"/>
        <pc:sldMkLst>
          <pc:docMk/>
          <pc:sldMk cId="2378029627" sldId="2262"/>
        </pc:sldMkLst>
        <pc:spChg chg="mod">
          <ac:chgData name="맛있다 군만두" userId="88f4dfb63950bb32" providerId="LiveId" clId="{356961ED-1949-4A0F-B5D9-12DB986B2EC0}" dt="2024-03-18T04:57:53.790" v="6" actId="2711"/>
          <ac:spMkLst>
            <pc:docMk/>
            <pc:sldMk cId="2378029627" sldId="2262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356961ED-1949-4A0F-B5D9-12DB986B2EC0}" dt="2024-03-18T04:57:56.296" v="7" actId="2711"/>
        <pc:sldMkLst>
          <pc:docMk/>
          <pc:sldMk cId="0" sldId="2359"/>
        </pc:sldMkLst>
        <pc:spChg chg="mod">
          <ac:chgData name="맛있다 군만두" userId="88f4dfb63950bb32" providerId="LiveId" clId="{356961ED-1949-4A0F-B5D9-12DB986B2EC0}" dt="2024-03-18T04:55:47.766" v="0" actId="2711"/>
          <ac:spMkLst>
            <pc:docMk/>
            <pc:sldMk cId="0" sldId="2359"/>
            <ac:spMk id="3" creationId="{00000000-0000-0000-0000-000000000000}"/>
          </ac:spMkLst>
        </pc:spChg>
        <pc:spChg chg="mod">
          <ac:chgData name="맛있다 군만두" userId="88f4dfb63950bb32" providerId="LiveId" clId="{356961ED-1949-4A0F-B5D9-12DB986B2EC0}" dt="2024-03-18T04:57:56.296" v="7" actId="2711"/>
          <ac:spMkLst>
            <pc:docMk/>
            <pc:sldMk cId="0" sldId="2359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356961ED-1949-4A0F-B5D9-12DB986B2EC0}" dt="2024-03-18T04:57:59.653" v="8" actId="2711"/>
        <pc:sldMkLst>
          <pc:docMk/>
          <pc:sldMk cId="0" sldId="2360"/>
        </pc:sldMkLst>
        <pc:spChg chg="mod">
          <ac:chgData name="맛있다 군만두" userId="88f4dfb63950bb32" providerId="LiveId" clId="{356961ED-1949-4A0F-B5D9-12DB986B2EC0}" dt="2024-03-18T04:55:50.646" v="1" actId="2711"/>
          <ac:spMkLst>
            <pc:docMk/>
            <pc:sldMk cId="0" sldId="2360"/>
            <ac:spMk id="3" creationId="{00000000-0000-0000-0000-000000000000}"/>
          </ac:spMkLst>
        </pc:spChg>
        <pc:spChg chg="mod">
          <ac:chgData name="맛있다 군만두" userId="88f4dfb63950bb32" providerId="LiveId" clId="{356961ED-1949-4A0F-B5D9-12DB986B2EC0}" dt="2024-03-18T04:57:59.653" v="8" actId="2711"/>
          <ac:spMkLst>
            <pc:docMk/>
            <pc:sldMk cId="0" sldId="2360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356961ED-1949-4A0F-B5D9-12DB986B2EC0}" dt="2024-03-18T04:58:02.917" v="9" actId="2711"/>
        <pc:sldMkLst>
          <pc:docMk/>
          <pc:sldMk cId="0" sldId="2361"/>
        </pc:sldMkLst>
        <pc:spChg chg="mod">
          <ac:chgData name="맛있다 군만두" userId="88f4dfb63950bb32" providerId="LiveId" clId="{356961ED-1949-4A0F-B5D9-12DB986B2EC0}" dt="2024-03-18T04:55:53.629" v="2" actId="2711"/>
          <ac:spMkLst>
            <pc:docMk/>
            <pc:sldMk cId="0" sldId="2361"/>
            <ac:spMk id="3" creationId="{00000000-0000-0000-0000-000000000000}"/>
          </ac:spMkLst>
        </pc:spChg>
        <pc:spChg chg="mod">
          <ac:chgData name="맛있다 군만두" userId="88f4dfb63950bb32" providerId="LiveId" clId="{356961ED-1949-4A0F-B5D9-12DB986B2EC0}" dt="2024-03-18T04:58:02.917" v="9" actId="2711"/>
          <ac:spMkLst>
            <pc:docMk/>
            <pc:sldMk cId="0" sldId="2361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356961ED-1949-4A0F-B5D9-12DB986B2EC0}" dt="2024-03-18T04:58:05.956" v="10" actId="2711"/>
        <pc:sldMkLst>
          <pc:docMk/>
          <pc:sldMk cId="2457562520" sldId="2362"/>
        </pc:sldMkLst>
        <pc:spChg chg="mod">
          <ac:chgData name="맛있다 군만두" userId="88f4dfb63950bb32" providerId="LiveId" clId="{356961ED-1949-4A0F-B5D9-12DB986B2EC0}" dt="2024-03-18T04:55:56.773" v="3" actId="2711"/>
          <ac:spMkLst>
            <pc:docMk/>
            <pc:sldMk cId="2457562520" sldId="2362"/>
            <ac:spMk id="3" creationId="{00000000-0000-0000-0000-000000000000}"/>
          </ac:spMkLst>
        </pc:spChg>
        <pc:spChg chg="mod">
          <ac:chgData name="맛있다 군만두" userId="88f4dfb63950bb32" providerId="LiveId" clId="{356961ED-1949-4A0F-B5D9-12DB986B2EC0}" dt="2024-03-18T04:58:05.956" v="10" actId="2711"/>
          <ac:spMkLst>
            <pc:docMk/>
            <pc:sldMk cId="2457562520" sldId="2362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356961ED-1949-4A0F-B5D9-12DB986B2EC0}" dt="2024-03-18T04:58:08.597" v="11" actId="2711"/>
        <pc:sldMkLst>
          <pc:docMk/>
          <pc:sldMk cId="2457562520" sldId="2363"/>
        </pc:sldMkLst>
        <pc:spChg chg="mod">
          <ac:chgData name="맛있다 군만두" userId="88f4dfb63950bb32" providerId="LiveId" clId="{356961ED-1949-4A0F-B5D9-12DB986B2EC0}" dt="2024-03-18T04:56:00.253" v="4" actId="2711"/>
          <ac:spMkLst>
            <pc:docMk/>
            <pc:sldMk cId="2457562520" sldId="2363"/>
            <ac:spMk id="3" creationId="{00000000-0000-0000-0000-000000000000}"/>
          </ac:spMkLst>
        </pc:spChg>
        <pc:spChg chg="mod">
          <ac:chgData name="맛있다 군만두" userId="88f4dfb63950bb32" providerId="LiveId" clId="{356961ED-1949-4A0F-B5D9-12DB986B2EC0}" dt="2024-03-18T04:58:08.597" v="11" actId="2711"/>
          <ac:spMkLst>
            <pc:docMk/>
            <pc:sldMk cId="2457562520" sldId="2363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356961ED-1949-4A0F-B5D9-12DB986B2EC0}" dt="2024-03-18T04:58:15.045" v="13" actId="2711"/>
        <pc:sldMkLst>
          <pc:docMk/>
          <pc:sldMk cId="2457562520" sldId="2364"/>
        </pc:sldMkLst>
        <pc:spChg chg="mod">
          <ac:chgData name="맛있다 군만두" userId="88f4dfb63950bb32" providerId="LiveId" clId="{356961ED-1949-4A0F-B5D9-12DB986B2EC0}" dt="2024-03-18T04:58:15.045" v="13" actId="2711"/>
          <ac:spMkLst>
            <pc:docMk/>
            <pc:sldMk cId="2457562520" sldId="2364"/>
            <ac:spMk id="3" creationId="{00000000-0000-0000-0000-000000000000}"/>
          </ac:spMkLst>
        </pc:spChg>
      </pc:sldChg>
      <pc:sldChg chg="modSp mod">
        <pc:chgData name="맛있다 군만두" userId="88f4dfb63950bb32" providerId="LiveId" clId="{356961ED-1949-4A0F-B5D9-12DB986B2EC0}" dt="2024-03-18T04:58:12.086" v="12" actId="2711"/>
        <pc:sldMkLst>
          <pc:docMk/>
          <pc:sldMk cId="2457562520" sldId="2365"/>
        </pc:sldMkLst>
        <pc:spChg chg="mod">
          <ac:chgData name="맛있다 군만두" userId="88f4dfb63950bb32" providerId="LiveId" clId="{356961ED-1949-4A0F-B5D9-12DB986B2EC0}" dt="2024-03-18T04:56:03.293" v="5" actId="2711"/>
          <ac:spMkLst>
            <pc:docMk/>
            <pc:sldMk cId="2457562520" sldId="2365"/>
            <ac:spMk id="3" creationId="{00000000-0000-0000-0000-000000000000}"/>
          </ac:spMkLst>
        </pc:spChg>
        <pc:spChg chg="mod">
          <ac:chgData name="맛있다 군만두" userId="88f4dfb63950bb32" providerId="LiveId" clId="{356961ED-1949-4A0F-B5D9-12DB986B2EC0}" dt="2024-03-18T04:58:12.086" v="12" actId="2711"/>
          <ac:spMkLst>
            <pc:docMk/>
            <pc:sldMk cId="2457562520" sldId="2365"/>
            <ac:spMk id="5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567901-E063-448B-9669-72D76B4DBB8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2F5A70-AB9A-4677-87F0-B37AEF390AF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2433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597835"/>
            <a:ext cx="7772400" cy="110251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1D32F6-9EDE-459F-A5A4-A65ED4DF0B19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B39370-BB0C-4F82-8743-4F1D578CBD52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114E2B-291E-4B7C-AF38-4D024EE47DA3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384048"/>
            <a:ext cx="7772400" cy="6858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날짜 개체 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D6ECFF"/>
              </a:solidFill>
            </a:endParaRPr>
          </a:p>
        </p:txBody>
      </p:sp>
      <p:sp>
        <p:nvSpPr>
          <p:cNvPr id="5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4925" y="138115"/>
            <a:ext cx="55626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>
                <a:solidFill>
                  <a:srgbClr val="D6ECFF"/>
                </a:solidFill>
              </a:rPr>
              <a:t>요한복음 12장</a:t>
            </a:r>
          </a:p>
        </p:txBody>
      </p:sp>
      <p:sp>
        <p:nvSpPr>
          <p:cNvPr id="6" name="슬라이드 번호 개체 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D41E9-234E-4AE6-A484-DAF2ED8E7FAC}" type="slidenum">
              <a:rPr lang="en-US" altLang="ko-KR">
                <a:solidFill>
                  <a:srgbClr val="D6EC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D6ECFF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195486"/>
            <a:ext cx="8784976" cy="464451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AE0F96-1EFD-418A-921D-8C7547DEEA30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944167-9403-4BEF-A59A-E7AE6C89400F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C91FA7-78B4-4EB9-A018-B030A8A93E8F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ADE026-C3C1-4DD1-A50E-2BC675DD92F1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56B76B-9B4E-40A9-9311-095E787A5BC7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19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04804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19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D4F959-F588-48BC-AED6-6607D5A0E550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4025519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878FF1-B09B-4B99-A1AC-C8B143BDDF48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2439962-6667-437C-B967-345B48298E63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4119" r:id="rId12"/>
  </p:sldLayoutIdLst>
  <p:transition spd="slow"/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9pPr>
    </p:titleStyle>
    <p:bodyStyle>
      <a:lvl1pPr marL="342900" indent="-3429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40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  <a:cs typeface="+mn-cs"/>
        </a:defRPr>
      </a:lvl1pPr>
      <a:lvl2pPr marL="742950" indent="-28575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36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2pPr>
      <a:lvl3pPr marL="1143000" indent="-2286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32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3pPr>
      <a:lvl4pPr marL="1600200" indent="-2286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28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4pPr>
      <a:lvl5pPr marL="2057400" indent="-2286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28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203334"/>
            <a:ext cx="9144000" cy="221599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ko-KR" altLang="en-US" sz="55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성시교독</a:t>
            </a:r>
            <a:endParaRPr lang="en-US" altLang="ko-KR" sz="55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  <a:p>
            <a:pPr algn="ctr">
              <a:defRPr/>
            </a:pPr>
            <a:endParaRPr lang="en-US" altLang="ko-KR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  <a:p>
            <a:pPr algn="ctr">
              <a:defRPr/>
            </a:pPr>
            <a:r>
              <a:rPr lang="en-US" altLang="ko-KR" sz="55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28. </a:t>
            </a:r>
            <a:r>
              <a:rPr lang="ko-KR" altLang="en-US" sz="55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시편</a:t>
            </a:r>
            <a:r>
              <a:rPr lang="en-US" altLang="ko-KR" sz="55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 63</a:t>
            </a:r>
            <a:r>
              <a:rPr lang="ko-KR" altLang="en-US" sz="55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편</a:t>
            </a:r>
            <a:r>
              <a:rPr lang="en-US" altLang="ko-KR" sz="55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78029627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87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하나님이여 주는 나의 하나님이시라 내가 간절히 주를 찾되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340948"/>
            <a:ext cx="892899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물이 없어 마르고 황폐한 땅에서 내 영혼이 주를 갈망하며 내 육체가 주를 앙모하나이다</a:t>
            </a: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2"/>
            <a:ext cx="89289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내가 주의 권능과 영광을 보기 위하여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340947"/>
            <a:ext cx="892899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이와 같이 성소에서 주를 바라보았나이다</a:t>
            </a: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2"/>
            <a:ext cx="89289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dirty="0">
                <a:solidFill>
                  <a:srgbClr val="FFFFFF"/>
                </a:solidFill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주의 인자하심이 생명보다 나으므로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340941"/>
            <a:ext cx="89289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내 입술이 주를 찬양할 것이라</a:t>
            </a: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1"/>
            <a:ext cx="89289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이러므로 나의 평생에 주를 송축하며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211714"/>
            <a:ext cx="892899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주의 이름으로 말미암아 나의 손을 </a:t>
            </a:r>
            <a:r>
              <a:rPr lang="ko-KR" altLang="en-US" sz="4600" b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들리이다</a:t>
            </a:r>
            <a:endParaRPr lang="ko-KR" altLang="en-US" sz="46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57562520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1"/>
            <a:ext cx="89289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골수와 기름진 것을 먹음과 같이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211714"/>
            <a:ext cx="89289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나의 영혼이 만족할 것이라</a:t>
            </a:r>
          </a:p>
        </p:txBody>
      </p:sp>
    </p:spTree>
    <p:extLst>
      <p:ext uri="{BB962C8B-B14F-4D97-AF65-F5344CB8AC3E}">
        <p14:creationId xmlns:p14="http://schemas.microsoft.com/office/powerpoint/2010/main" val="2457562520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1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나의 입이 기쁜 입술로 주를 찬송하되 내가 나의 침상에 주를 기억하며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211714"/>
            <a:ext cx="892899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새벽에 주의 말씀을 작은 소리로 읊조릴 때에 하오니 주는 나의 도움이 되셨음이라</a:t>
            </a:r>
          </a:p>
        </p:txBody>
      </p:sp>
    </p:spTree>
    <p:extLst>
      <p:ext uri="{BB962C8B-B14F-4D97-AF65-F5344CB8AC3E}">
        <p14:creationId xmlns:p14="http://schemas.microsoft.com/office/powerpoint/2010/main" val="2457562520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1"/>
            <a:ext cx="8928992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sz="4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&lt;</a:t>
            </a:r>
            <a:r>
              <a:rPr lang="ko-KR" altLang="en-US" sz="4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다같이</a:t>
            </a:r>
            <a:r>
              <a:rPr lang="en-US" altLang="ko-KR" sz="4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&gt;</a:t>
            </a:r>
          </a:p>
          <a:p>
            <a:pPr algn="just"/>
            <a:endParaRPr lang="en-US" altLang="ko-KR" sz="44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  <a:p>
            <a:pPr algn="just"/>
            <a:r>
              <a:rPr lang="ko-KR" altLang="en-US" sz="4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내가 주의 날개 그늘에서 즐겁게 </a:t>
            </a:r>
            <a:r>
              <a:rPr lang="ko-KR" altLang="en-US" sz="4800" b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부르리이다</a:t>
            </a:r>
            <a:r>
              <a:rPr lang="en-US" altLang="ko-KR" sz="4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. </a:t>
            </a:r>
            <a:r>
              <a:rPr lang="ko-KR" altLang="en-US" sz="4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아멘</a:t>
            </a:r>
            <a:endParaRPr lang="en-US" altLang="ko-KR" sz="48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57562520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1_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7939</TotalTime>
  <Words>101</Words>
  <Application>Microsoft Office PowerPoint</Application>
  <PresentationFormat>화면 슬라이드 쇼(16:9)</PresentationFormat>
  <Paragraphs>18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HY강M</vt:lpstr>
      <vt:lpstr>굴림</vt:lpstr>
      <vt:lpstr>나눔스퀘어 네오 Bold</vt:lpstr>
      <vt:lpstr>나눔스퀘어 네오 Heavy</vt:lpstr>
      <vt:lpstr>맑은 고딕</vt:lpstr>
      <vt:lpstr>1_기본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장동복</dc:creator>
  <cp:lastModifiedBy>맛있다 군만두</cp:lastModifiedBy>
  <cp:revision>750</cp:revision>
  <dcterms:created xsi:type="dcterms:W3CDTF">2007-05-31T02:43:10Z</dcterms:created>
  <dcterms:modified xsi:type="dcterms:W3CDTF">2024-03-18T04:58:15Z</dcterms:modified>
</cp:coreProperties>
</file>