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92" r:id="rId3"/>
    <p:sldId id="1493" r:id="rId4"/>
    <p:sldId id="1494" r:id="rId5"/>
    <p:sldId id="1495" r:id="rId6"/>
    <p:sldId id="1496" r:id="rId7"/>
    <p:sldId id="1497" r:id="rId8"/>
    <p:sldId id="1498" r:id="rId9"/>
    <p:sldId id="1499" r:id="rId10"/>
    <p:sldId id="1500" r:id="rId11"/>
    <p:sldId id="1501" r:id="rId12"/>
    <p:sldId id="1502" r:id="rId13"/>
    <p:sldId id="1503" r:id="rId14"/>
    <p:sldId id="1504" r:id="rId15"/>
    <p:sldId id="1505" r:id="rId16"/>
    <p:sldId id="1506" r:id="rId17"/>
    <p:sldId id="1507" r:id="rId18"/>
    <p:sldId id="1508" r:id="rId19"/>
    <p:sldId id="1509" r:id="rId20"/>
    <p:sldId id="1510" r:id="rId21"/>
    <p:sldId id="1511" r:id="rId22"/>
    <p:sldId id="1512" r:id="rId23"/>
    <p:sldId id="1513" r:id="rId24"/>
    <p:sldId id="1514" r:id="rId25"/>
    <p:sldId id="1515" r:id="rId26"/>
    <p:sldId id="1516" r:id="rId27"/>
    <p:sldId id="1517" r:id="rId28"/>
    <p:sldId id="1518" r:id="rId29"/>
    <p:sldId id="1519" r:id="rId30"/>
    <p:sldId id="1520" r:id="rId31"/>
    <p:sldId id="1521" r:id="rId32"/>
    <p:sldId id="1522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48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10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41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35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368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06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489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995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080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94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98515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62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나를 데리고 성소의 동쪽을 향한 바깥 문에 돌아오시니 그 문이 닫혔더라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554360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족속이 그릇 행하여 나를 떠날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사람도 그릇 행하여 그 우상을 따라 나를 멀리 떠났으니 그 죄악을 담당하리라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7582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그들이 내 성소에서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성전 문을 맡을 것이며 성전에서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희생물과 다른 희생물을 잡아 백성 앞에 서서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245105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전에 백성을 위하여 그 우상 앞에서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족속이 죄악에 걸려 넘어지게 하였으므로 내가 내 손을 들어 쳐서 그들이 그 죄악을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담당하였느니라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959783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내게 가까이 나아와 제사장의 직분을 행하지 못하며 또 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지성물에 가까이 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자기의 수치와 그 행한 바 가증한 일을 담당하리라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520001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내가 그들을 세워 성전을 지키게 하고 성전에 모든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일과 그 가운데에서 행하는 모든 일을 맡기리라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720076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족속이 그릇 행하여 나를 떠날 때에 사독의 자손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제사장들은 내 성소의 직분을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지켰은즉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내게 가까이 나아와 수종을 들되 내 앞에 서서 기름과 피를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드릴지니라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30056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내 성소에 들어오며 또 내 상에 가까이 나아와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맡긴 직분을 지키되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116684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안뜰 문에 들어올 때에나 안뜰 문과 성전 안에서 수종들 때에는 양털 옷을 입지 말고 가는 베 옷을 입을 것이니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129415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가는 베 관을 머리에 쓰며 가는 베 바지를 입고 땀이 나게 하는 것으로 허리를 동이지 말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063191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바깥뜰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나갈 때에는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벗어 거룩한 방에 두고 다른 옷을 입을지니 이는 그 옷으로 백성을 거룩하게 할까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265509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문은 닫고 다시 열지 못할지니 아무도 그리로 들어오지 못할 것은 이스라엘 하나님 나 여호와가 그리로 들어왔음이라 그러므로 닫아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037882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또 머리털을 밀지도 말며 머리털을 길게 자라게도 말고 그 머리털을 깎기만 할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286982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 제사장이든지 안뜰에 들어갈 때에는 포도주를 마시지 말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221994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과부나 이혼한 여인에게 장가 들지 말고 오직 이스라엘 족속의 처녀나 혹시 제사장의 과부에게 장가 들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545687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백성에게 거룩한 것과 속된 것의 구별을 가르치며 부정한 것과 정한 것을 분별하게 할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8715722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송사하는 일을 재판하되 내 규례대로 재판할 것이며 내 모든 정한 절기에는 내 법도와 율례를 지킬 것이며 또 내 안식일을 거룩하게 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911779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시체를 가까이 하여 스스로 더럽히지 못할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부모나 자녀나 형제나 시집 가지 아니한 자매를 위하여는 더럽힐 수 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1892078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이런 자는 스스로 정결하게 한 후에 칠 일을 더 지낼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821261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성소에서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위해 안뜰과 성소에 들어갈 때에는 속죄제를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드릴지니라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072287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그들에게는 기업이 있으리니 내가 곧 그 기업이라 너희는 이스라엘 가운데에서 그들에게 산업을 주지 말라 내가 그 산업이 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6455635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소제와 속죄제와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제물을 먹을지니 이스라엘 중에서 구별하여 드리는 물건을 다 그들에게 돌리며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547379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왕은 왕인 까닭에 안 길로 이 문 현관으로 들어와서 거기에 앉아서 나 여호와 앞에서 음식을 먹고 그 길로 나갈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9561146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각종 처음 익은 열매와 너희 모든 예물 중에 각종 거제 제물을 다 제사장에게 돌리고 너희가 또 첫 밀가루를 제사장에게 주어 그들에게 네 집에 복이 내리도록 하게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603393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새나 가축이 저절로 죽은 것이나 찢겨서 죽은 것은 다 제사장이 먹지 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081633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나를 데리고 북문을 통하여 성전 앞에 이르시기로 내가 보니 여호와의 영광이 여호와의 성전에 가득한지라 내가 얼굴을 땅에 대고 엎드리니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065723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너는 전심으로 주목하여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말하는 바 여호와의 성전의 모든 규례와 모든 율례를 귀로 듣고 또 성전의 입구와 성소의 출구를 전심으로 주목하고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046795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반역하는 자 곧 이스라엘 족속에게 이르기를 주 여호와께서 이같이 말씀하시기를 이스라엘 족속아 너희의 모든 가증한 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049637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마음과 몸에 할례 받지 아니한 이방인을 데려오고 내 떡과 기름과 피를 드릴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성소 안에 있게 하여 내 성전을 더럽히므로 너희의 모든 가증한 일 외에 그들이 내 언약을 위반하게 하는 것이 되었으며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734316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직분을 지키지 아니하고 내 성소에 사람을 두어 너희 직분을 대신 지키게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549408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족속 중에 있는 이방인 중에 마음과 몸에 할례를 받지 아니한 이방인은 내 성소에 들어오지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811627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687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31</vt:i4>
      </vt:variant>
    </vt:vector>
  </HeadingPairs>
  <TitlesOfParts>
    <vt:vector size="3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2024-10-02T11:13:42Z</dcterms:modified>
</cp:coreProperties>
</file>