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262" r:id="rId2"/>
    <p:sldId id="2359" r:id="rId3"/>
    <p:sldId id="2360" r:id="rId4"/>
    <p:sldId id="2361" r:id="rId5"/>
    <p:sldId id="2362" r:id="rId6"/>
    <p:sldId id="2363" r:id="rId7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44" d="100"/>
          <a:sy n="44" d="100"/>
        </p:scale>
        <p:origin x="784" y="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EF760610-E7FE-4433-89FC-2A219DB1F890}"/>
    <pc:docChg chg="modSld">
      <pc:chgData name="맛있다 군만두" userId="88f4dfb63950bb32" providerId="LiveId" clId="{EF760610-E7FE-4433-89FC-2A219DB1F890}" dt="2024-03-15T14:29:58.308" v="12" actId="2711"/>
      <pc:docMkLst>
        <pc:docMk/>
      </pc:docMkLst>
      <pc:sldChg chg="modSp mod">
        <pc:chgData name="맛있다 군만두" userId="88f4dfb63950bb32" providerId="LiveId" clId="{EF760610-E7FE-4433-89FC-2A219DB1F890}" dt="2024-03-15T14:29:06.136" v="0" actId="2711"/>
        <pc:sldMkLst>
          <pc:docMk/>
          <pc:sldMk cId="2378029627" sldId="2262"/>
        </pc:sldMkLst>
        <pc:spChg chg="mod">
          <ac:chgData name="맛있다 군만두" userId="88f4dfb63950bb32" providerId="LiveId" clId="{EF760610-E7FE-4433-89FC-2A219DB1F890}" dt="2024-03-15T14:29:06.136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F760610-E7FE-4433-89FC-2A219DB1F890}" dt="2024-03-15T14:29:48.958" v="9" actId="2711"/>
        <pc:sldMkLst>
          <pc:docMk/>
          <pc:sldMk cId="0" sldId="2359"/>
        </pc:sldMkLst>
        <pc:spChg chg="mod">
          <ac:chgData name="맛있다 군만두" userId="88f4dfb63950bb32" providerId="LiveId" clId="{EF760610-E7FE-4433-89FC-2A219DB1F890}" dt="2024-03-15T14:29:48.958" v="9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EF760610-E7FE-4433-89FC-2A219DB1F890}" dt="2024-03-15T14:29:10.798" v="1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F760610-E7FE-4433-89FC-2A219DB1F890}" dt="2024-03-15T14:29:52.317" v="10" actId="2711"/>
        <pc:sldMkLst>
          <pc:docMk/>
          <pc:sldMk cId="0" sldId="2360"/>
        </pc:sldMkLst>
        <pc:spChg chg="mod">
          <ac:chgData name="맛있다 군만두" userId="88f4dfb63950bb32" providerId="LiveId" clId="{EF760610-E7FE-4433-89FC-2A219DB1F890}" dt="2024-03-15T14:29:52.317" v="10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EF760610-E7FE-4433-89FC-2A219DB1F890}" dt="2024-03-15T14:29:13.446" v="2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F760610-E7FE-4433-89FC-2A219DB1F890}" dt="2024-03-15T14:29:55.463" v="11" actId="2711"/>
        <pc:sldMkLst>
          <pc:docMk/>
          <pc:sldMk cId="0" sldId="2361"/>
        </pc:sldMkLst>
        <pc:spChg chg="mod">
          <ac:chgData name="맛있다 군만두" userId="88f4dfb63950bb32" providerId="LiveId" clId="{EF760610-E7FE-4433-89FC-2A219DB1F890}" dt="2024-03-15T14:29:55.463" v="11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EF760610-E7FE-4433-89FC-2A219DB1F890}" dt="2024-03-15T14:29:16.363" v="3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F760610-E7FE-4433-89FC-2A219DB1F890}" dt="2024-03-15T14:29:58.308" v="12" actId="2711"/>
        <pc:sldMkLst>
          <pc:docMk/>
          <pc:sldMk cId="2457562520" sldId="2362"/>
        </pc:sldMkLst>
        <pc:spChg chg="mod">
          <ac:chgData name="맛있다 군만두" userId="88f4dfb63950bb32" providerId="LiveId" clId="{EF760610-E7FE-4433-89FC-2A219DB1F890}" dt="2024-03-15T14:29:58.308" v="12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EF760610-E7FE-4433-89FC-2A219DB1F890}" dt="2024-03-15T14:29:19.803" v="4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EF760610-E7FE-4433-89FC-2A219DB1F890}" dt="2024-03-15T14:29:32.604" v="7" actId="2711"/>
        <pc:sldMkLst>
          <pc:docMk/>
          <pc:sldMk cId="2457562520" sldId="2363"/>
        </pc:sldMkLst>
        <pc:spChg chg="mod">
          <ac:chgData name="맛있다 군만두" userId="88f4dfb63950bb32" providerId="LiveId" clId="{EF760610-E7FE-4433-89FC-2A219DB1F890}" dt="2024-03-15T14:29:32.604" v="7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EF760610-E7FE-4433-89FC-2A219DB1F890}" dt="2024-03-15T14:29:23.897" v="6"/>
          <ac:spMkLst>
            <pc:docMk/>
            <pc:sldMk cId="2457562520" sldId="2363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24.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24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땅과 거기에 충만한 것과 세계와 그 가운데에 사는 자들은 다 여호와의 것이로다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715766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여호와께서 그 터를 바다 위에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세우심이여</a:t>
            </a:r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강들 위에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건설하셨도다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여호와의 산에 오를 자가 누구며 그의 거룩한 곳에 설 자가 누구인가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곧 손이 깨끗하며 마음이 청결하며 뜻을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허탄한</a:t>
            </a:r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데에 두지 아니하며 거짓 맹세하지 아니하는 자로다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그는 여호와께 복을 받고 구원의 하나님께 의를 얻으리니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이는 여호와를 찾는 족속이요 야곱의 하나님의 얼굴을 구하는 자로다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문들아 너희 머리를 들지어다 영원한 문들아 들릴지어다 영광의 왕이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들어가시리로다</a:t>
            </a:r>
            <a:endParaRPr lang="ko-KR" altLang="en-US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영광의 왕이 누구시냐 강하고 능한 여호와시오 전쟁에 능한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여호와시로다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문들아 너희 머리를 들지어다 영원한 문들아 들릴지어다 영광의 왕이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들어가시리로다</a:t>
            </a:r>
            <a:endParaRPr lang="ko-KR" altLang="en-US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715766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영광의 왕이 누구시냐 만군의 여호와께서 곧 영광의 </a:t>
            </a:r>
            <a:r>
              <a:rPr lang="ko-KR" altLang="en-US" sz="4600" b="1" dirty="0" err="1">
                <a:solidFill>
                  <a:srgbClr val="00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왕이시리로다</a:t>
            </a:r>
            <a:r>
              <a:rPr lang="en-US" altLang="ko-KR" sz="4600" b="1" dirty="0">
                <a:solidFill>
                  <a:srgbClr val="00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000000"/>
                </a:solidFill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7933</TotalTime>
  <Words>108</Words>
  <Application>Microsoft Office PowerPoint</Application>
  <PresentationFormat>화면 슬라이드 쇼(16:9)</PresentationFormat>
  <Paragraphs>13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752</cp:revision>
  <dcterms:created xsi:type="dcterms:W3CDTF">2007-05-31T02:43:10Z</dcterms:created>
  <dcterms:modified xsi:type="dcterms:W3CDTF">2024-10-15T11:18:32Z</dcterms:modified>
</cp:coreProperties>
</file>