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581" r:id="rId3"/>
    <p:sldId id="1582" r:id="rId4"/>
    <p:sldId id="1583" r:id="rId5"/>
    <p:sldId id="1584" r:id="rId6"/>
    <p:sldId id="1585" r:id="rId7"/>
    <p:sldId id="1586" r:id="rId8"/>
    <p:sldId id="1587" r:id="rId9"/>
    <p:sldId id="1588" r:id="rId10"/>
    <p:sldId id="1589" r:id="rId11"/>
    <p:sldId id="1590" r:id="rId12"/>
    <p:sldId id="1591" r:id="rId13"/>
    <p:sldId id="1592" r:id="rId14"/>
    <p:sldId id="1593" r:id="rId15"/>
    <p:sldId id="1594" r:id="rId16"/>
    <p:sldId id="1595" r:id="rId17"/>
    <p:sldId id="1596" r:id="rId18"/>
    <p:sldId id="1597" r:id="rId19"/>
    <p:sldId id="1598" r:id="rId20"/>
    <p:sldId id="1599" r:id="rId2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microsoft.com/office/2016/11/relationships/changesInfo" Target="changesInfos/changesInfo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15247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8179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05276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260933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485011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92900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34999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1003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41065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34267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370327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4852205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1/23/2024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45983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에돔에서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오는 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붉은 옷을 입고 보스라에서 오는 이 누구냐 그의 화려한 의복 큰 능력으로 걷는 이가 누구냐 그는 나이니 공의를 말하는 이요 구원하는 능력을 가진 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237267283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반역하여 주의 성령을 근심하게 하였으므로 그가 돌이켜 그들의 대적이 되사 친히 그들을 치셨더니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195605734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백성이 옛적 모세의 때를 기억하여 이르되 백성과 양 떼의 목자를 바다에서 올라오게 하신 이가 이제 어디 계시냐 그들 가운데에 성령을 두신 이가 이제 어디 계시냐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16758228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영광의 팔이 모세의 오른손을 이끄시며 그의 이름을 영원하게 하려 하사 그들 앞에서 물을 갈라지게 하시고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42023606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그들을 깊음으로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인도하시되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광야에 있는 말 같이 넘어지지 않게 하신 이가 이제 어디 계시냐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209808202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영이 그들을 골짜기로 내려가는 가축 같이 편히 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주께서 이와 같이 주의 백성을 인도하사 이름을 영화롭게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하셨나이다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248097859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주여 하늘에서 굽어 살피시며 주의 거룩하고 영화로운 처소에서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보옵소서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주의 열성과 주의 능하신 행동이 이제 어디 있나이까 주께서 베푸시던 간곡한 자비와 사랑이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그쳤나이다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95015488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주는 우리 아버지시라 아브라함은 우리를 모르고 이스라엘은 우리를 인정하지 아니할지라도 여호와여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주는 우리의 아버지시라 옛날부터 주의 이름을 우리의 구속자라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하셨거늘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35627442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어찌하여 우리로 주의 길에서 떠나게 하시며 우리의 마음을 완고하게 하사 주를 경외하지 않게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원하건대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주의 종들 곧 주의 기업인 지파들을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위하사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돌아오시옵소서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7703217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거룩한 백성이 땅을 차지한 지 오래지 아니하여서 우리의 원수가 주의 성소를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유린하였사오니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314799525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우리는 주의 다스림을 받지 못하는 자 같으며 주의 이름으로 일컬음을 받지 못하는 자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되었나이다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4649784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어찌하여 네 의복이 붉으며 네 옷이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포도즙틀을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밟는 자 같으냐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41597054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만민 가운데 나와 함께 한 자가 없이 내가 홀로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포도즙틀을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밟았는데 내가 노함으로 말미암아 무리를 밟았고 분함으로 말미암아 짓밟았으므로 그들의 선혈이 내 옷에 튀어 내 의복을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더럽혔음이니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1753862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내 원수 갚는 날이 내 마음에 있고 내가 구속할 해가 왔으나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135612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도와 주는 자도 없고 붙들어 주는 자도 없으므로 이상하게 여겨 내 팔이 나를 구원하며 내 분이 나를 붙들었음이라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3671455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노함으로 말미암아 만민을 밟았으며 내가 분함으로 말미암아 그들을 취하게 하고 그들의 선혈이 땅에 쏟아지게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5110078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여호와께서 우리에게 베푸신 모든 자비와 그의 찬송을 말하며 그의 사랑을 따라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많은 자비를 따라 이스라엘 집에 베푸신 큰 은총을 말하리라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29849782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그들은 실로 나의 백성이요 거짓을 행하지 아니하는 자녀라 하시고 그들의 구원자가 되사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206497339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그들의 모든 환난에 동참하사 자기 앞의 사자로 하여금 그들을 구원하시며 그의 사랑과 그의 자비로 그들을 구원하시고 옛적 모든 날에 그들을 드시며 안으셨으나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63</a:t>
            </a:r>
          </a:p>
        </p:txBody>
      </p:sp>
    </p:spTree>
    <p:extLst>
      <p:ext uri="{BB962C8B-B14F-4D97-AF65-F5344CB8AC3E}">
        <p14:creationId xmlns:p14="http://schemas.microsoft.com/office/powerpoint/2010/main" val="7881885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</TotalTime>
  <Words>416</Words>
  <Application>Microsoft Office PowerPoint</Application>
  <PresentationFormat>와이드스크린</PresentationFormat>
  <Paragraphs>38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19</vt:i4>
      </vt:variant>
    </vt:vector>
  </HeadingPairs>
  <TitlesOfParts>
    <vt:vector size="2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2024-01-23T06:27:37Z</dcterms:modified>
</cp:coreProperties>
</file>