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10187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52356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071136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723684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323270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825435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269447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464589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923914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191880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217395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3B184C-4213-4077-9136-35CCD57C26AD}" type="datetimeFigureOut">
              <a:rPr lang="ko-KR" altLang="en-US" smtClean="0"/>
              <a:t>2024-10-23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AFE22C8-A04A-4468-ABEB-8C2D8DB3C4F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623124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모세에게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533143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포도를 딸 때에도 모조리 따서는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포도밭에 떨어진 포도도 주워서는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가난한 사람들과 나그네 신세인 외국 사람들이 줍게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그것들을 남겨 두어야 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주 너희의 하나님이다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2975101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도둑질하지 못한다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사기하지 못한다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서로 이웃을 속이지 못한다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9871776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나의 이름으로 거짓 맹세를 하여 너희 하나님의 이름을 더럽혀서는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2876121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이웃을 억누르거나 이웃의 것을 빼앗아서는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품꾼을 쓰면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받을 품값을 다음날 아침까지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밤새 네가 가지고 있어서는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1788624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듣지 못하는 사람을 저주해서는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눈이 먼 사람 앞에 걸려 넘어질 것을 놓아서는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하나님 두려운 줄을 알아야 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5681495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재판할 때에는 공정하지 못한 재판을 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가난한 사람이라고 하여 두둔하거나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세력이 있는 사람이라고 하여 편들어서는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이웃을 재판할 때에는 오로지 공정하게 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6286979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사람 저 사람에게 남을 헐뜯는 말을 퍼뜨리고 다녀서는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또 네 이웃의 생명을 위태롭게 하면서까지 이익을 보려 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9935340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동족을 미워하는 마음을 품어서는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이웃이 잘못을 하면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반드시 그를 타일러야 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그래야만 너는 그 잘못 때문에 질 책임을 벗을 수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6463946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한 백성끼리 앙심을 품거나 원수 갚는 일이 없도록 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다만 너는 너의 이웃을 네 몸처럼 사랑하여라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1578324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내가 세운 규례를 지켜라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가축 가운데서 서로 다른 종류끼리 교미시켜서는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밭에다가 서로 다른 두 종류의 씨앗을 함께 뿌려서는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서로 다른 두 가지의 재료를 섞어 짠 옷감으로 만든 옷을 입어서는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266493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19:2.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자손 온 회중에게 말하여라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그들에게 이렇게 일러라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너희의 하나님인 나 주가 거룩하니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너희도 거룩해야 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0848359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한 남자가 여자와 동침하였는데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만일 그 여자가 노예의 신분이고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다른 남자에게 가기로 되어 있는 여자이고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여자 노예를 데리고 갈 남자가 몸값을 치르지 않아서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여자가 아직 자유의 몸이 되지 못한 상태면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두 사람은 벌을 받기는 하지만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사형은 당하지 않는다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여자는 아직 노예의 신분을 벗지 못하였기 때문이다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8705031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여자와 동침한 그 남자는 회막 어귀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앞으로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속건제물을 가져 와야 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때의 속건제물은 숫양이어야 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2152637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제사장이 그 숫양을 속건제물로 바쳐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남자가 저지른 죄를 주 앞에서 속하여 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남자는 자기가 지은 죄를 용서받게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9113800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19:23.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너희가 그 땅으로 들어가 온갖 과일나무를 심었을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그 나무의 과일을 따서는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과일이 달리는 처음 세 해 동안은 그 과일을 따지 말아라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그 과일을 먹어서는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3896947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19:24.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넷째 해의 과일은 거룩하게 여겨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달린 모든 과일을 주를 찬양하는 제물로 바쳐야 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6802380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19:25.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과일을 맺기 시작하여 다섯째 해가 되는 때부터는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너희가 그 과일을 먹어도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하기만 하면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더욱 많은 과일을 거두어들이게 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주 너희의 하나님이다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41598602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19:26.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어떤 고기를 먹든지 피째로 먹어서는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점을 치거나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마법을 쓰지 못한다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0118127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19:27.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관자놀이의 머리를 둥글게 깎거나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구레나룻을 밀어서는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7430447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19:28.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죽은 사람을 애도한다고 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 몸에 상처를 내거나 너희 몸에 문신을 새겨서는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4909637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19:29.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네 딸을 창녀로 내놓아서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몸을 더럽혀서는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딸을 창녀로 내놓으면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땅은 온통 음란한 풍습에 젖고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망측한 짓들이 온 땅에 가득하게 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879265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저마다 어머니와 아버지를 공경하여라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또 내가 명한 여러 안식일을 다 지켜라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주 너희의 하나님이다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3679967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19:30.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내가 정하여 준 안식의 절기들을 지켜라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나에게 예배하는 성소를 속되게 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5613668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19:31.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혼백을 불러내는 여자에게 가거나 점쟁이를 찾아 다니거나 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너희를 더럽히기 때문이다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주 너희의 하나님이다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9985598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19:32.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백발이 성성한 어른이 들어오면 일어서고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나이 든 어른을 보면 그를 공경하여라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너희의 하나님을 두려워하여라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2858909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19:33.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외국 사람이 나그네가 되어 너희의 땅에서 너희와 함께 살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그를 억압해서는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1234909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19:34.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너희와 함께 사는 그 외국인 나그네를 너희의 본토인처럼 여기고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그를 너희의 몸과 같이 사랑하여라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너희도 이집트 땅에 살 때에는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외국인 나그네 신세였다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주 너희의 하나님이다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29736003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19:35.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재판할 때에나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길이나 무게나 양을 잴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잘못을 저지르지 않도록 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60216991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19:36.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바른 저울과 바른 추와 바른 에바와 바른 힌을 사용하여라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바로 너희를 이집트 땅에서 이끌어 낸 주 너희의 하나님이다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74871835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19:37.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내가 세운 위의 모든 규례와 내가 명한 모든 법도를 지켜 그대로 살아야 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298553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우상들을 의지해서는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쇠를 녹여 너희가 섬길 신상들을 만들어서도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주 너희의 하나님이다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492230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너희가 나 주에게 화목제로 희생제물을 가져 올 때에는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너희가 드리는 그 제사를 나 주가 즐거이 받게 드려라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280038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제물은 너희가 나 주에게 바친 그 날로 다 먹어야 하지만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다음날까지는 두고 먹어도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사흘째 되는 날까지 남는 것은 불에 태워 버려야 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3261423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사흘째 되는 날에 그 남은 제물을 먹으면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행위 자체가 역겨운 일이다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제물의 효력이 없어지고 말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2365192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날 지난 제물을 먹는 사람은 누구나 벌을 면하지 못한다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 주에게 바친 거룩한 것을 그가 더럽혔기 때문이다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 사람은 자기 백성에게서 끊어질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3224392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24069-8AE9-30F2-EB98-B05303B4AA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밭에서 난 곡식을 거두어들일 때에는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밭 구석구석까지 다 거두어들여서는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거두어들인 다음에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떨어진 이삭을 주워서도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E31A4A25-2A59-A92F-5583-FEC747B104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레위기 </a:t>
            </a:r>
            <a:r>
              <a:rPr lang="en-US" altLang="ko-KR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</a:t>
            </a:r>
            <a:r>
              <a:rPr lang="ko-KR" altLang="en-US" sz="2000" b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b="1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497552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1089</Words>
  <Application>Microsoft Office PowerPoint</Application>
  <PresentationFormat>화면 슬라이드 쇼(16:9)</PresentationFormat>
  <Paragraphs>74</Paragraphs>
  <Slides>37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37</vt:i4>
      </vt:variant>
    </vt:vector>
  </HeadingPairs>
  <TitlesOfParts>
    <vt:vector size="42" baseType="lpstr">
      <vt:lpstr>나눔스퀘어 ExtraBold</vt:lpstr>
      <vt:lpstr>Aptos</vt:lpstr>
      <vt:lpstr>Aptos Display</vt:lpstr>
      <vt:lpstr>Arial</vt:lpstr>
      <vt:lpstr>Office 테마</vt:lpstr>
      <vt:lpstr>레 19:1. 주님께서 모세에게 말씀하셨다.</vt:lpstr>
      <vt:lpstr>레 19:2. "이스라엘 자손 온 회중에게 말하여라. 너는 그들에게 이렇게 일러라.너희의 하나님인 나 주가 거룩하니, 너희도 거룩해야 한다.</vt:lpstr>
      <vt:lpstr>레 19:3. 너희는 저마다 어머니와 아버지를 공경하여라. 너희는 또 내가 명한 여러 안식일을 다 지켜라. 내가 주 너희의 하나님이다.</vt:lpstr>
      <vt:lpstr>레 19:4. 너희는 우상들을 의지해서는 안 된다. 쇠를 녹여 너희가 섬길 신상들을 만들어서도 안 된다. 내가 주 너희의 하나님이다.</vt:lpstr>
      <vt:lpstr>레 19:5. 너희가 나 주에게 화목제로 희생제물을 가져 올 때에는, 너희가 드리는 그 제사를 나 주가 즐거이 받게 드려라.</vt:lpstr>
      <vt:lpstr>레 19:6. 제물은 너희가 나 주에게 바친 그 날로 다 먹어야 하지만, 그 다음날까지는 두고 먹어도 된다. 그러나 사흘째 되는 날까지 남는 것은 불에 태워 버려야 한다.</vt:lpstr>
      <vt:lpstr>레 19:7. 사흘째 되는 날에 그 남은 제물을 먹으면, 그 행위 자체가 역겨운 일이다. 제물의 효력이 없어지고 말 것이다.</vt:lpstr>
      <vt:lpstr>레 19:8. 날 지난 제물을 먹는 사람은 누구나 벌을 면하지 못한다. 나 주에게 바친 거룩한 것을 그가 더럽혔기 때문이다. 그런 사람은 자기 백성에게서 끊어질 것이다.</vt:lpstr>
      <vt:lpstr>레 19:9. 밭에서 난 곡식을 거두어들일 때에는, 밭 구석구석까지 다 거두어들여서는 안 된다. 거두어들인 다음에, 떨어진 이삭을 주워서도 안 된다.</vt:lpstr>
      <vt:lpstr>레 19:10. 포도를 딸 때에도 모조리 따서는 안 된다. 포도밭에 떨어진 포도도 주워서는 안 된다. 가난한 사람들과 나그네 신세인 외국 사람들이 줍게, 그것들을 남겨 두어야 한다. 내가 주 너희의 하나님이다.</vt:lpstr>
      <vt:lpstr>레 19:11. 도둑질하지 못한다. 사기하지 못한다. 서로 이웃을 속이지 못한다.</vt:lpstr>
      <vt:lpstr>레 19:12. 나의 이름으로 거짓 맹세를 하여 너희 하나님의 이름을 더럽혀서는 안 된다. 나는 주다.</vt:lpstr>
      <vt:lpstr>레 19:13. 너는 이웃을 억누르거나 이웃의 것을 빼앗아서는 안 된다. 네가 품꾼을 쓰면, 그가 받을 품값을 다음날 아침까지, 밤새 네가 가지고 있어서는 안 된다.</vt:lpstr>
      <vt:lpstr>레 19:14. 듣지 못하는 사람을 저주해서는 안 된다. 눈이 먼 사람 앞에 걸려 넘어질 것을 놓아서는 안 된다. 너는 하나님 두려운 줄을 알아야 한다. 나는 주다.</vt:lpstr>
      <vt:lpstr>레 19:15. 재판할 때에는 공정하지 못한 재판을 해서는 안 된다. 가난한 사람이라고 하여 두둔하거나, 세력이 있는 사람이라고 하여 편들어서는 안 된다. 이웃을 재판할 때에는 오로지 공정하게 하여라.</vt:lpstr>
      <vt:lpstr>레 19:16. 이 사람 저 사람에게 남을 헐뜯는 말을 퍼뜨리고 다녀서는 안 된다. 너는 또 네 이웃의 생명을 위태롭게 하면서까지 이익을 보려 해서는 안 된다. 나는 주다.</vt:lpstr>
      <vt:lpstr>레 19:17. 너는 동족을 미워하는 마음을 품어서는 안 된다. 이웃이 잘못을 하면, 너는 반드시 그를 타일러야 한다. 그래야만 너는 그 잘못 때문에 질 책임을 벗을 수 있다.</vt:lpstr>
      <vt:lpstr>레 19:18. 한 백성끼리 앙심을 품거나 원수 갚는 일이 없도록 하여라. 다만 너는 너의 이웃을 네 몸처럼 사랑하여라. 나는 주다.</vt:lpstr>
      <vt:lpstr>레 19:19. 너희는 내가 세운 규례를 지켜라.너는 가축 가운데서 서로 다른 종류끼리 교미시켜서는 안 된다. 밭에다가 서로 다른 두 종류의 씨앗을 함께 뿌려서는 안 된다. 서로 다른 두 가지의 재료를 섞어 짠 옷감으로 만든 옷을 입어서는 안 된다.</vt:lpstr>
      <vt:lpstr>레 19:20. 한 남자가 여자와 동침하였는데, 만일 그 여자가 노예의 신분이고, 다른 남자에게 가기로 되어 있는 여자이고, 그 여자 노예를 데리고 갈 남자가 몸값을 치르지 않아서, 그 여자가 아직 자유의 몸이 되지 못한 상태면, 그 두 사람은 벌을 받기는 하지만, 사형은 당하지 않는다. 그 여자는 아직 노예의 신분을 벗지 못하였기 때문이다.</vt:lpstr>
      <vt:lpstr>레 19:21. 그 여자와 동침한 그 남자는 회막 어귀, 주 앞으로, 속건제물을 가져 와야 한다. 이 때의 속건제물은 숫양이어야 한다.</vt:lpstr>
      <vt:lpstr>레 19:22. 제사장이 그 숫양을 속건제물로 바쳐, 그 남자가 저지른 죄를 주 앞에서 속하여 주면, 그 남자는 자기가 지은 죄를 용서받게 된다.</vt:lpstr>
      <vt:lpstr>레 19:23. 너희가 그 땅으로 들어가 온갖 과일나무를 심었을 때에, 너희는 그 나무의 과일을 따서는 안 된다. 과일이 달리는 처음 세 해 동안은 그 과일을 따지 말아라. 너희는 그 과일을 먹어서는 안 된다.</vt:lpstr>
      <vt:lpstr>레 19:24. 넷째 해의 과일은 거룩하게 여겨, 그 달린 모든 과일을 주를 찬양하는 제물로 바쳐야 한다.</vt:lpstr>
      <vt:lpstr>레 19:25. 그러나 과일을 맺기 시작하여 다섯째 해가 되는 때부터는, 너희가 그 과일을 먹어도 된다. 이렇게 하기만 하면, 너희는 더욱 많은 과일을 거두어들이게 될 것이다. 나는 주 너희의 하나님이다.</vt:lpstr>
      <vt:lpstr>레 19:26. 너희는 어떤 고기를 먹든지 피째로 먹어서는 안 된다.너희는 점을 치거나, 마법을 쓰지 못한다.</vt:lpstr>
      <vt:lpstr>레 19:27. 관자놀이의 머리를 둥글게 깎거나, 구레나룻을 밀어서는 안 된다.</vt:lpstr>
      <vt:lpstr>레 19:28. 죽은 사람을 애도한다고 하여, 너희 몸에 상처를 내거나 너희 몸에 문신을 새겨서는 안 된다. 나는 주다.</vt:lpstr>
      <vt:lpstr>레 19:29. 너는 네 딸을 창녀로 내놓아서, 그 몸을 더럽혀서는 안 된다. 딸을 창녀로 내놓으면, 이 땅은 온통 음란한 풍습에 젖고, 망측한 짓들이 온 땅에 가득하게 될 것이다.</vt:lpstr>
      <vt:lpstr>레 19:30. 너희는 내가 정하여 준 안식의 절기들을 지켜라.나에게 예배하는 성소를 속되게 해서는 안 된다. 나는 주다.</vt:lpstr>
      <vt:lpstr>레 19:31. 너희는 혼백을 불러내는 여자에게 가거나 점쟁이를 찾아 다니거나 해서는 안 된다. 그들이 너희를 더럽히기 때문이다. 나는 주 너희의 하나님이다.</vt:lpstr>
      <vt:lpstr>레 19:32. 백발이 성성한 어른이 들어오면 일어서고, 나이 든 어른을 보면 그를 공경하여라. 너희의 하나님을 두려워하여라. 나는 주다.</vt:lpstr>
      <vt:lpstr>레 19:33. 외국 사람이 나그네가 되어 너희의 땅에서 너희와 함께 살 때에, 너희는 그를 억압해서는 안 된다.</vt:lpstr>
      <vt:lpstr>레 19:34. 너희와 함께 사는 그 외국인 나그네를 너희의 본토인처럼 여기고, 그를 너희의 몸과 같이 사랑하여라. 너희도 이집트 땅에 살 때에는, 외국인 나그네 신세였다. 내가 주 너희의 하나님이다.</vt:lpstr>
      <vt:lpstr>레 19:35. 재판할 때에나, 길이나 무게나 양을 잴 때에, 잘못을 저지르지 않도록 하여라.</vt:lpstr>
      <vt:lpstr>레 19:36. 너희는 바른 저울과 바른 추와 바른 에바와 바른 힌을 사용하여라. 내가 바로 너희를 이집트 땅에서 이끌어 낸 주 너희의 하나님이다.</vt:lpstr>
      <vt:lpstr>레 19:37. 너희는 내가 세운 위의 모든 규례와 내가 명한 모든 법도를 지켜 그대로 살아야 한다. 나는 주다."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2024-10-23T08:12:23Z</dcterms:created>
  <dcterms:modified xsi:type="dcterms:W3CDTF">2024-10-23T08:29:31Z</dcterms:modified>
</cp:coreProperties>
</file>

<file path=docProps/thumbnail.jpeg>
</file>