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Lst>
  <p:sldSz cx="9144000" cy="5143500" type="screen16x9"/>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0" d="100"/>
          <a:sy n="70" d="100"/>
        </p:scale>
        <p:origin x="403"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heme" Target="theme/theme1.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제목 슬라이드">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841772"/>
            <a:ext cx="6858000" cy="1790700"/>
          </a:xfrm>
        </p:spPr>
        <p:txBody>
          <a:bodyPr anchor="b"/>
          <a:lstStyle>
            <a:lvl1pPr algn="ctr">
              <a:defRPr sz="4500"/>
            </a:lvl1pPr>
          </a:lstStyle>
          <a:p>
            <a:r>
              <a:rPr lang="ko-KR" altLang="en-US"/>
              <a:t>마스터 제목 스타일 편집</a:t>
            </a:r>
            <a:endParaRPr lang="en-US" dirty="0"/>
          </a:p>
        </p:txBody>
      </p:sp>
      <p:sp>
        <p:nvSpPr>
          <p:cNvPr id="3" name="Subtitle 2"/>
          <p:cNvSpPr>
            <a:spLocks noGrp="1"/>
          </p:cNvSpPr>
          <p:nvPr>
            <p:ph type="subTitle" idx="1"/>
          </p:nvPr>
        </p:nvSpPr>
        <p:spPr>
          <a:xfrm>
            <a:off x="1143000" y="2701528"/>
            <a:ext cx="6858000" cy="124182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ko-KR" altLang="en-US"/>
              <a:t>클릭하여 마스터 부제목 스타일 편집</a:t>
            </a:r>
            <a:endParaRPr lang="en-US" dirty="0"/>
          </a:p>
        </p:txBody>
      </p:sp>
      <p:sp>
        <p:nvSpPr>
          <p:cNvPr id="4" name="Date Placeholder 3"/>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1610187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제목 및 세로 텍스트">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Vertical Text Placeholder 2"/>
          <p:cNvSpPr>
            <a:spLocks noGrp="1"/>
          </p:cNvSpPr>
          <p:nvPr>
            <p:ph type="body" orient="vert" idx="1"/>
          </p:nvPr>
        </p:nvSpPr>
        <p:spPr/>
        <p:txBody>
          <a:bodyPr vert="eaVert"/>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195235648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세로 제목 및 텍스트">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273844"/>
            <a:ext cx="1971675" cy="4358879"/>
          </a:xfrm>
        </p:spPr>
        <p:txBody>
          <a:bodyPr vert="eaVert"/>
          <a:lstStyle/>
          <a:p>
            <a:r>
              <a:rPr lang="ko-KR" altLang="en-US"/>
              <a:t>마스터 제목 스타일 편집</a:t>
            </a:r>
            <a:endParaRPr lang="en-US" dirty="0"/>
          </a:p>
        </p:txBody>
      </p:sp>
      <p:sp>
        <p:nvSpPr>
          <p:cNvPr id="3" name="Vertical Text Placeholder 2"/>
          <p:cNvSpPr>
            <a:spLocks noGrp="1"/>
          </p:cNvSpPr>
          <p:nvPr>
            <p:ph type="body" orient="vert" idx="1"/>
          </p:nvPr>
        </p:nvSpPr>
        <p:spPr>
          <a:xfrm>
            <a:off x="628650" y="273844"/>
            <a:ext cx="5800725" cy="4358879"/>
          </a:xfrm>
        </p:spPr>
        <p:txBody>
          <a:bodyPr vert="eaVert"/>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24071136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제목 및 내용">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Content Placeholder 2"/>
          <p:cNvSpPr>
            <a:spLocks noGrp="1"/>
          </p:cNvSpPr>
          <p:nvPr>
            <p:ph idx="1"/>
          </p:nvPr>
        </p:nvSpPr>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417236845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구역 머리글">
    <p:spTree>
      <p:nvGrpSpPr>
        <p:cNvPr id="1" name=""/>
        <p:cNvGrpSpPr/>
        <p:nvPr/>
      </p:nvGrpSpPr>
      <p:grpSpPr>
        <a:xfrm>
          <a:off x="0" y="0"/>
          <a:ext cx="0" cy="0"/>
          <a:chOff x="0" y="0"/>
          <a:chExt cx="0" cy="0"/>
        </a:xfrm>
      </p:grpSpPr>
      <p:sp>
        <p:nvSpPr>
          <p:cNvPr id="2" name="Title 1"/>
          <p:cNvSpPr>
            <a:spLocks noGrp="1"/>
          </p:cNvSpPr>
          <p:nvPr>
            <p:ph type="title"/>
          </p:nvPr>
        </p:nvSpPr>
        <p:spPr>
          <a:xfrm>
            <a:off x="623888" y="1282304"/>
            <a:ext cx="7886700" cy="2139553"/>
          </a:xfrm>
        </p:spPr>
        <p:txBody>
          <a:bodyPr anchor="b"/>
          <a:lstStyle>
            <a:lvl1pPr>
              <a:defRPr sz="4500"/>
            </a:lvl1pPr>
          </a:lstStyle>
          <a:p>
            <a:r>
              <a:rPr lang="ko-KR" altLang="en-US"/>
              <a:t>마스터 제목 스타일 편집</a:t>
            </a:r>
            <a:endParaRPr lang="en-US" dirty="0"/>
          </a:p>
        </p:txBody>
      </p:sp>
      <p:sp>
        <p:nvSpPr>
          <p:cNvPr id="3" name="Text Placeholder 2"/>
          <p:cNvSpPr>
            <a:spLocks noGrp="1"/>
          </p:cNvSpPr>
          <p:nvPr>
            <p:ph type="body" idx="1"/>
          </p:nvPr>
        </p:nvSpPr>
        <p:spPr>
          <a:xfrm>
            <a:off x="623888" y="3442098"/>
            <a:ext cx="7886700" cy="1125140"/>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ko-KR" altLang="en-US"/>
              <a:t>마스터 텍스트 스타일을 편집하려면 클릭</a:t>
            </a:r>
          </a:p>
        </p:txBody>
      </p:sp>
      <p:sp>
        <p:nvSpPr>
          <p:cNvPr id="4" name="Date Placeholder 3"/>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18323270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콘텐츠 2개">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Content Placeholder 2"/>
          <p:cNvSpPr>
            <a:spLocks noGrp="1"/>
          </p:cNvSpPr>
          <p:nvPr>
            <p:ph sz="half" idx="1"/>
          </p:nvPr>
        </p:nvSpPr>
        <p:spPr>
          <a:xfrm>
            <a:off x="628650" y="1369219"/>
            <a:ext cx="3886200" cy="3263504"/>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Content Placeholder 3"/>
          <p:cNvSpPr>
            <a:spLocks noGrp="1"/>
          </p:cNvSpPr>
          <p:nvPr>
            <p:ph sz="half" idx="2"/>
          </p:nvPr>
        </p:nvSpPr>
        <p:spPr>
          <a:xfrm>
            <a:off x="4629150" y="1369219"/>
            <a:ext cx="3886200" cy="3263504"/>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5" name="Date Placeholder 4"/>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6" name="Footer Placeholder 5"/>
          <p:cNvSpPr>
            <a:spLocks noGrp="1"/>
          </p:cNvSpPr>
          <p:nvPr>
            <p:ph type="ftr" sz="quarter" idx="11"/>
          </p:nvPr>
        </p:nvSpPr>
        <p:spPr/>
        <p:txBody>
          <a:bodyPr/>
          <a:lstStyle/>
          <a:p>
            <a:endParaRPr lang="ko-KR" altLang="en-US"/>
          </a:p>
        </p:txBody>
      </p:sp>
      <p:sp>
        <p:nvSpPr>
          <p:cNvPr id="7" name="Slide Number Placeholder 6"/>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88254354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비교">
    <p:spTree>
      <p:nvGrpSpPr>
        <p:cNvPr id="1" name=""/>
        <p:cNvGrpSpPr/>
        <p:nvPr/>
      </p:nvGrpSpPr>
      <p:grpSpPr>
        <a:xfrm>
          <a:off x="0" y="0"/>
          <a:ext cx="0" cy="0"/>
          <a:chOff x="0" y="0"/>
          <a:chExt cx="0" cy="0"/>
        </a:xfrm>
      </p:grpSpPr>
      <p:sp>
        <p:nvSpPr>
          <p:cNvPr id="2" name="Title 1"/>
          <p:cNvSpPr>
            <a:spLocks noGrp="1"/>
          </p:cNvSpPr>
          <p:nvPr>
            <p:ph type="title"/>
          </p:nvPr>
        </p:nvSpPr>
        <p:spPr>
          <a:xfrm>
            <a:off x="629841" y="273844"/>
            <a:ext cx="7886700" cy="994172"/>
          </a:xfrm>
        </p:spPr>
        <p:txBody>
          <a:bodyPr/>
          <a:lstStyle/>
          <a:p>
            <a:r>
              <a:rPr lang="ko-KR" altLang="en-US"/>
              <a:t>마스터 제목 스타일 편집</a:t>
            </a:r>
            <a:endParaRPr lang="en-US" dirty="0"/>
          </a:p>
        </p:txBody>
      </p:sp>
      <p:sp>
        <p:nvSpPr>
          <p:cNvPr id="3" name="Text Placeholder 2"/>
          <p:cNvSpPr>
            <a:spLocks noGrp="1"/>
          </p:cNvSpPr>
          <p:nvPr>
            <p:ph type="body" idx="1"/>
          </p:nvPr>
        </p:nvSpPr>
        <p:spPr>
          <a:xfrm>
            <a:off x="629842" y="1260872"/>
            <a:ext cx="3868340"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ko-KR" altLang="en-US"/>
              <a:t>마스터 텍스트 스타일을 편집하려면 클릭</a:t>
            </a:r>
          </a:p>
        </p:txBody>
      </p:sp>
      <p:sp>
        <p:nvSpPr>
          <p:cNvPr id="4" name="Content Placeholder 3"/>
          <p:cNvSpPr>
            <a:spLocks noGrp="1"/>
          </p:cNvSpPr>
          <p:nvPr>
            <p:ph sz="half" idx="2"/>
          </p:nvPr>
        </p:nvSpPr>
        <p:spPr>
          <a:xfrm>
            <a:off x="629842" y="1878806"/>
            <a:ext cx="3868340" cy="2763441"/>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5" name="Text Placeholder 4"/>
          <p:cNvSpPr>
            <a:spLocks noGrp="1"/>
          </p:cNvSpPr>
          <p:nvPr>
            <p:ph type="body" sz="quarter" idx="3"/>
          </p:nvPr>
        </p:nvSpPr>
        <p:spPr>
          <a:xfrm>
            <a:off x="4629150" y="1260872"/>
            <a:ext cx="3887391"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ko-KR" altLang="en-US"/>
              <a:t>마스터 텍스트 스타일을 편집하려면 클릭</a:t>
            </a:r>
          </a:p>
        </p:txBody>
      </p:sp>
      <p:sp>
        <p:nvSpPr>
          <p:cNvPr id="6" name="Content Placeholder 5"/>
          <p:cNvSpPr>
            <a:spLocks noGrp="1"/>
          </p:cNvSpPr>
          <p:nvPr>
            <p:ph sz="quarter" idx="4"/>
          </p:nvPr>
        </p:nvSpPr>
        <p:spPr>
          <a:xfrm>
            <a:off x="4629150" y="1878806"/>
            <a:ext cx="3887391" cy="2763441"/>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7" name="Date Placeholder 6"/>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8" name="Footer Placeholder 7"/>
          <p:cNvSpPr>
            <a:spLocks noGrp="1"/>
          </p:cNvSpPr>
          <p:nvPr>
            <p:ph type="ftr" sz="quarter" idx="11"/>
          </p:nvPr>
        </p:nvSpPr>
        <p:spPr/>
        <p:txBody>
          <a:bodyPr/>
          <a:lstStyle/>
          <a:p>
            <a:endParaRPr lang="ko-KR" altLang="en-US"/>
          </a:p>
        </p:txBody>
      </p:sp>
      <p:sp>
        <p:nvSpPr>
          <p:cNvPr id="9" name="Slide Number Placeholder 8"/>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34269447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제목만">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Date Placeholder 2"/>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4" name="Footer Placeholder 3"/>
          <p:cNvSpPr>
            <a:spLocks noGrp="1"/>
          </p:cNvSpPr>
          <p:nvPr>
            <p:ph type="ftr" sz="quarter" idx="11"/>
          </p:nvPr>
        </p:nvSpPr>
        <p:spPr/>
        <p:txBody>
          <a:bodyPr/>
          <a:lstStyle/>
          <a:p>
            <a:endParaRPr lang="ko-KR" altLang="en-US"/>
          </a:p>
        </p:txBody>
      </p:sp>
      <p:sp>
        <p:nvSpPr>
          <p:cNvPr id="5" name="Slide Number Placeholder 4"/>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284645892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빈 화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3" name="Footer Placeholder 2"/>
          <p:cNvSpPr>
            <a:spLocks noGrp="1"/>
          </p:cNvSpPr>
          <p:nvPr>
            <p:ph type="ftr" sz="quarter" idx="11"/>
          </p:nvPr>
        </p:nvSpPr>
        <p:spPr/>
        <p:txBody>
          <a:bodyPr/>
          <a:lstStyle/>
          <a:p>
            <a:endParaRPr lang="ko-KR" altLang="en-US"/>
          </a:p>
        </p:txBody>
      </p:sp>
      <p:sp>
        <p:nvSpPr>
          <p:cNvPr id="4" name="Slide Number Placeholder 3"/>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11923914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캡션 있는 콘텐츠">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ko-KR" altLang="en-US"/>
              <a:t>마스터 제목 스타일 편집</a:t>
            </a:r>
            <a:endParaRPr lang="en-US" dirty="0"/>
          </a:p>
        </p:txBody>
      </p:sp>
      <p:sp>
        <p:nvSpPr>
          <p:cNvPr id="3" name="Content Placeholder 2"/>
          <p:cNvSpPr>
            <a:spLocks noGrp="1"/>
          </p:cNvSpPr>
          <p:nvPr>
            <p:ph idx="1"/>
          </p:nvPr>
        </p:nvSpPr>
        <p:spPr>
          <a:xfrm>
            <a:off x="3887391" y="740569"/>
            <a:ext cx="4629150" cy="3655219"/>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ko-KR" altLang="en-US"/>
              <a:t>마스터 텍스트 스타일을 편집하려면 클릭</a:t>
            </a:r>
          </a:p>
        </p:txBody>
      </p:sp>
      <p:sp>
        <p:nvSpPr>
          <p:cNvPr id="5" name="Date Placeholder 4"/>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6" name="Footer Placeholder 5"/>
          <p:cNvSpPr>
            <a:spLocks noGrp="1"/>
          </p:cNvSpPr>
          <p:nvPr>
            <p:ph type="ftr" sz="quarter" idx="11"/>
          </p:nvPr>
        </p:nvSpPr>
        <p:spPr/>
        <p:txBody>
          <a:bodyPr/>
          <a:lstStyle/>
          <a:p>
            <a:endParaRPr lang="ko-KR" altLang="en-US"/>
          </a:p>
        </p:txBody>
      </p:sp>
      <p:sp>
        <p:nvSpPr>
          <p:cNvPr id="7" name="Slide Number Placeholder 6"/>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37191880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캡션 있는 그림">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ko-KR" altLang="en-US"/>
              <a:t>마스터 제목 스타일 편집</a:t>
            </a:r>
            <a:endParaRPr lang="en-US" dirty="0"/>
          </a:p>
        </p:txBody>
      </p:sp>
      <p:sp>
        <p:nvSpPr>
          <p:cNvPr id="3" name="Picture Placeholder 2"/>
          <p:cNvSpPr>
            <a:spLocks noGrp="1" noChangeAspect="1"/>
          </p:cNvSpPr>
          <p:nvPr>
            <p:ph type="pic" idx="1"/>
          </p:nvPr>
        </p:nvSpPr>
        <p:spPr>
          <a:xfrm>
            <a:off x="3887391" y="740569"/>
            <a:ext cx="4629150" cy="3655219"/>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ko-KR" altLang="en-US"/>
              <a:t>그림을 추가하려면 아이콘을 클릭하십시오</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ko-KR" altLang="en-US"/>
              <a:t>마스터 텍스트 스타일을 편집하려면 클릭</a:t>
            </a:r>
          </a:p>
        </p:txBody>
      </p:sp>
      <p:sp>
        <p:nvSpPr>
          <p:cNvPr id="5" name="Date Placeholder 4"/>
          <p:cNvSpPr>
            <a:spLocks noGrp="1"/>
          </p:cNvSpPr>
          <p:nvPr>
            <p:ph type="dt" sz="half" idx="10"/>
          </p:nvPr>
        </p:nvSpPr>
        <p:spPr/>
        <p:txBody>
          <a:bodyPr/>
          <a:lstStyle/>
          <a:p>
            <a:fld id="{B83B184C-4213-4077-9136-35CCD57C26AD}" type="datetimeFigureOut">
              <a:rPr lang="ko-KR" altLang="en-US" smtClean="0"/>
              <a:t>2024-10-23</a:t>
            </a:fld>
            <a:endParaRPr lang="ko-KR" altLang="en-US"/>
          </a:p>
        </p:txBody>
      </p:sp>
      <p:sp>
        <p:nvSpPr>
          <p:cNvPr id="6" name="Footer Placeholder 5"/>
          <p:cNvSpPr>
            <a:spLocks noGrp="1"/>
          </p:cNvSpPr>
          <p:nvPr>
            <p:ph type="ftr" sz="quarter" idx="11"/>
          </p:nvPr>
        </p:nvSpPr>
        <p:spPr/>
        <p:txBody>
          <a:bodyPr/>
          <a:lstStyle/>
          <a:p>
            <a:endParaRPr lang="ko-KR" altLang="en-US"/>
          </a:p>
        </p:txBody>
      </p:sp>
      <p:sp>
        <p:nvSpPr>
          <p:cNvPr id="7" name="Slide Number Placeholder 6"/>
          <p:cNvSpPr>
            <a:spLocks noGrp="1"/>
          </p:cNvSpPr>
          <p:nvPr>
            <p:ph type="sldNum" sz="quarter" idx="12"/>
          </p:nvPr>
        </p:nvSpPr>
        <p:spPr/>
        <p:txBody>
          <a:body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262173958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273844"/>
            <a:ext cx="7886700" cy="994172"/>
          </a:xfrm>
          <a:prstGeom prst="rect">
            <a:avLst/>
          </a:prstGeom>
        </p:spPr>
        <p:txBody>
          <a:bodyPr vert="horz" lIns="91440" tIns="45720" rIns="91440" bIns="45720" rtlCol="0" anchor="ctr">
            <a:normAutofit/>
          </a:bodyPr>
          <a:lstStyle/>
          <a:p>
            <a:r>
              <a:rPr lang="ko-KR" altLang="en-US"/>
              <a:t>마스터 제목 스타일 편집</a:t>
            </a:r>
            <a:endParaRPr lang="en-US" dirty="0"/>
          </a:p>
        </p:txBody>
      </p:sp>
      <p:sp>
        <p:nvSpPr>
          <p:cNvPr id="3" name="Text Placeholder 2"/>
          <p:cNvSpPr>
            <a:spLocks noGrp="1"/>
          </p:cNvSpPr>
          <p:nvPr>
            <p:ph type="body" idx="1"/>
          </p:nvPr>
        </p:nvSpPr>
        <p:spPr>
          <a:xfrm>
            <a:off x="628650" y="1369219"/>
            <a:ext cx="7886700" cy="3263504"/>
          </a:xfrm>
          <a:prstGeom prst="rect">
            <a:avLst/>
          </a:prstGeom>
        </p:spPr>
        <p:txBody>
          <a:bodyPr vert="horz" lIns="91440" tIns="45720" rIns="91440" bIns="45720" rtlCol="0">
            <a:normAutofit/>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2"/>
          </p:nvPr>
        </p:nvSpPr>
        <p:spPr>
          <a:xfrm>
            <a:off x="628650" y="4767263"/>
            <a:ext cx="2057400" cy="273844"/>
          </a:xfrm>
          <a:prstGeom prst="rect">
            <a:avLst/>
          </a:prstGeom>
        </p:spPr>
        <p:txBody>
          <a:bodyPr vert="horz" lIns="91440" tIns="45720" rIns="91440" bIns="45720" rtlCol="0" anchor="ctr"/>
          <a:lstStyle>
            <a:lvl1pPr algn="l">
              <a:defRPr sz="900">
                <a:solidFill>
                  <a:schemeClr val="tx1">
                    <a:tint val="82000"/>
                  </a:schemeClr>
                </a:solidFill>
              </a:defRPr>
            </a:lvl1pPr>
          </a:lstStyle>
          <a:p>
            <a:fld id="{B83B184C-4213-4077-9136-35CCD57C26AD}" type="datetimeFigureOut">
              <a:rPr lang="ko-KR" altLang="en-US" smtClean="0"/>
              <a:t>2024-10-23</a:t>
            </a:fld>
            <a:endParaRPr lang="ko-KR" altLang="en-US"/>
          </a:p>
        </p:txBody>
      </p:sp>
      <p:sp>
        <p:nvSpPr>
          <p:cNvPr id="5" name="Footer Placeholder 4"/>
          <p:cNvSpPr>
            <a:spLocks noGrp="1"/>
          </p:cNvSpPr>
          <p:nvPr>
            <p:ph type="ftr" sz="quarter" idx="3"/>
          </p:nvPr>
        </p:nvSpPr>
        <p:spPr>
          <a:xfrm>
            <a:off x="3028950" y="4767263"/>
            <a:ext cx="3086100" cy="273844"/>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lang="ko-KR" altLang="en-US"/>
          </a:p>
        </p:txBody>
      </p:sp>
      <p:sp>
        <p:nvSpPr>
          <p:cNvPr id="6" name="Slide Number Placeholder 5"/>
          <p:cNvSpPr>
            <a:spLocks noGrp="1"/>
          </p:cNvSpPr>
          <p:nvPr>
            <p:ph type="sldNum" sz="quarter" idx="4"/>
          </p:nvPr>
        </p:nvSpPr>
        <p:spPr>
          <a:xfrm>
            <a:off x="6457950" y="4767263"/>
            <a:ext cx="2057400" cy="273844"/>
          </a:xfrm>
          <a:prstGeom prst="rect">
            <a:avLst/>
          </a:prstGeom>
        </p:spPr>
        <p:txBody>
          <a:bodyPr vert="horz" lIns="91440" tIns="45720" rIns="91440" bIns="45720" rtlCol="0" anchor="ctr"/>
          <a:lstStyle>
            <a:lvl1pPr algn="r">
              <a:defRPr sz="900">
                <a:solidFill>
                  <a:schemeClr val="tx1">
                    <a:tint val="82000"/>
                  </a:schemeClr>
                </a:solidFill>
              </a:defRPr>
            </a:lvl1pPr>
          </a:lstStyle>
          <a:p>
            <a:fld id="{9AFE22C8-A04A-4468-ABEB-8C2D8DB3C4F0}" type="slidenum">
              <a:rPr lang="ko-KR" altLang="en-US" smtClean="0"/>
              <a:t>‹#›</a:t>
            </a:fld>
            <a:endParaRPr lang="ko-KR" altLang="en-US"/>
          </a:p>
        </p:txBody>
      </p:sp>
    </p:spTree>
    <p:extLst>
      <p:ext uri="{BB962C8B-B14F-4D97-AF65-F5344CB8AC3E}">
        <p14:creationId xmlns:p14="http://schemas.microsoft.com/office/powerpoint/2010/main" val="76231246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1"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1"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1"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1"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1" hangingPunct="1">
        <a:defRPr sz="1350" kern="1200">
          <a:solidFill>
            <a:schemeClr val="tx1"/>
          </a:solidFill>
          <a:latin typeface="+mn-lt"/>
          <a:ea typeface="+mn-ea"/>
          <a:cs typeface="+mn-cs"/>
        </a:defRPr>
      </a:lvl1pPr>
      <a:lvl2pPr marL="342900" algn="l" defTabSz="685800" rtl="0" eaLnBrk="1" latinLnBrk="1" hangingPunct="1">
        <a:defRPr sz="1350" kern="1200">
          <a:solidFill>
            <a:schemeClr val="tx1"/>
          </a:solidFill>
          <a:latin typeface="+mn-lt"/>
          <a:ea typeface="+mn-ea"/>
          <a:cs typeface="+mn-cs"/>
        </a:defRPr>
      </a:lvl2pPr>
      <a:lvl3pPr marL="685800" algn="l" defTabSz="685800" rtl="0" eaLnBrk="1" latinLnBrk="1" hangingPunct="1">
        <a:defRPr sz="1350" kern="1200">
          <a:solidFill>
            <a:schemeClr val="tx1"/>
          </a:solidFill>
          <a:latin typeface="+mn-lt"/>
          <a:ea typeface="+mn-ea"/>
          <a:cs typeface="+mn-cs"/>
        </a:defRPr>
      </a:lvl3pPr>
      <a:lvl4pPr marL="1028700" algn="l" defTabSz="685800" rtl="0" eaLnBrk="1" latinLnBrk="1" hangingPunct="1">
        <a:defRPr sz="1350" kern="1200">
          <a:solidFill>
            <a:schemeClr val="tx1"/>
          </a:solidFill>
          <a:latin typeface="+mn-lt"/>
          <a:ea typeface="+mn-ea"/>
          <a:cs typeface="+mn-cs"/>
        </a:defRPr>
      </a:lvl4pPr>
      <a:lvl5pPr marL="1371600" algn="l" defTabSz="685800" rtl="0" eaLnBrk="1" latinLnBrk="1" hangingPunct="1">
        <a:defRPr sz="1350" kern="1200">
          <a:solidFill>
            <a:schemeClr val="tx1"/>
          </a:solidFill>
          <a:latin typeface="+mn-lt"/>
          <a:ea typeface="+mn-ea"/>
          <a:cs typeface="+mn-cs"/>
        </a:defRPr>
      </a:lvl5pPr>
      <a:lvl6pPr marL="1714500" algn="l" defTabSz="685800" rtl="0" eaLnBrk="1" latinLnBrk="1" hangingPunct="1">
        <a:defRPr sz="1350" kern="1200">
          <a:solidFill>
            <a:schemeClr val="tx1"/>
          </a:solidFill>
          <a:latin typeface="+mn-lt"/>
          <a:ea typeface="+mn-ea"/>
          <a:cs typeface="+mn-cs"/>
        </a:defRPr>
      </a:lvl6pPr>
      <a:lvl7pPr marL="2057400" algn="l" defTabSz="685800" rtl="0" eaLnBrk="1" latinLnBrk="1" hangingPunct="1">
        <a:defRPr sz="1350" kern="1200">
          <a:solidFill>
            <a:schemeClr val="tx1"/>
          </a:solidFill>
          <a:latin typeface="+mn-lt"/>
          <a:ea typeface="+mn-ea"/>
          <a:cs typeface="+mn-cs"/>
        </a:defRPr>
      </a:lvl7pPr>
      <a:lvl8pPr marL="2400300" algn="l" defTabSz="685800" rtl="0" eaLnBrk="1" latinLnBrk="1" hangingPunct="1">
        <a:defRPr sz="1350" kern="1200">
          <a:solidFill>
            <a:schemeClr val="tx1"/>
          </a:solidFill>
          <a:latin typeface="+mn-lt"/>
          <a:ea typeface="+mn-ea"/>
          <a:cs typeface="+mn-cs"/>
        </a:defRPr>
      </a:lvl8pPr>
      <a:lvl9pPr marL="2743200" algn="l" defTabSz="685800" rtl="0" eaLnBrk="1" latinLnBrk="1"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부하들과 함께 사흘 만에 시글락으로 돌아왔을 때에는</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아말렉 사람이 이미 남부 지역과 시글락을 습격하고 떠난 뒤였다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그들은 시글락에 침입하여 성에 불을 지르고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05331439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30:10.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그래서 브솔 시내를 건너가지 못할 만큼 지친 사람 이백 명은 그 자리에 남겨 두고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다윗은 사백 명만을 거느리고 계속 추격하였다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62871538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30:11.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군인들이 들녘에서 한 이집트 사람을 발견하여 다윗에게로 데리고 왔다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그들은 그에게 빵을 주어 먹게 하고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물도 주어 마시게 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9104642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30:12.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그들은 또 그에게 무화과 뭉치 한 개와 건포도 뭉치 두 개를 주었다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그는 밤낮 사흘 동안 빵도 먹지 못하고 물도 마시지 못하였으므로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이렇게 먹고서야 제정신을 차렸다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94869739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30:13.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그에게 물어 보았다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너의 주인은 누구이며</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네가 사는 곳은 어디냐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그가 대답하였다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저는 이집트 소년으로서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아말렉 사람의 노예로 있었습니다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사흘 전에 제가 병이 들자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저의 주인이 저를 버리고 갔습니다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08370811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30:14.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우리가 습격한 지역은 그렛 사람의 남부 지역과 유다 지역과 갈렙 사람의 남부 지역이며</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시글락도 우리가 불질렀습니다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00316821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30:15.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그에게 또 물었다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네가 나를 그 습격자들이 있는 곳으로 데려다 주겠느냐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그가 대답하였다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저를 죽이지 아니하시고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저를 주인의 손에 넘기지도 아니하시겠다고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하나님의 이름으로 저에게 맹세하시면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습격자들이 있는 곳으로 모시고 가겠습니다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50397217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30:16.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그는 다윗을 인도하여 내려갔다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습격자들은 블레셋 족속의 땅과 유다 땅에서 약탈하여 온 그 많은 전리품을 가지고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사방으로 흩어져서 먹고 마시며</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큰 잔치를 벌이고 있었다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33872055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30:17.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새벽부터 그 이튿날 저녁때까지 그들을 치니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그들 가운데서 낙타를 탄 젊은이 사백 명이 도망친 것 말고는</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한 사람도 살아 남지 못하였다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05284791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30:18.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이리하여 다윗은 아말렉 사람에게 약탈당하였던 모든 것을 되찾았다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두 아내도 되찾았다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68458133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30:19.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다윗의 부하들도 잃어버린 것을 모두 찾았다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다윗은 어린 아이로부터 나이 많은 노인에 이르기까지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아들과 딸</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그리고 전리품에서부터 아말렉 사람이 약탈하여 간 모든 것에 이르기까지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모든 것을 되찾았다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75247433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여자를 비롯하여</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성읍 안에 있는 모든 사람을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어린 아이나 노인 할 것 없이 사로잡아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한 사람도 죽이지 않고 끌고 갔다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24727203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30:20.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다윗은 또 양 떼와 소 떼도 모두 되찾았다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부하들은 가축을 몰고 다윗보다 앞서서 가면서 </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다윗의 전리품이다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하고 외쳤다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14416348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30:21.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브솔 개울 가까이에 이르니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전에 다윗을 따라갈 수 없을 만큼 지쳐서 그 곳에 남아 있던 낙오자 이백 명이 나와서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다윗을 환영하고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다윗과 함께 오는 군인들도 환영하였다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다윗도 그 군인들에게 가까이 나아가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따뜻하게 문안하였다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66820056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30:22.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다윗과 함께 출전하였던 군인들 가운데서 악하고 야비한 사람들은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거기에 남아 있던 이들이 못마땅하여</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자기들과 함께 출전하지 않았던 군인들에게는 되찾은 물건을 하나도 돌려 주지 말고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다만 각자의 아내와 자식들만 데리고 가게 하자고 우겼다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7595091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30:23.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다윗은 그들을 달랬다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동지들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우리를 지켜 주시고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우리에게 쳐들어온 습격자들을 우리의 손에 넘겨 주셨소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우리에게 선물로 주신 것을 가지고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우리가 그렇게 처리해서는 안 되오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32733934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30:24.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또 동지들이 제안한 이 말을 들을 사람은 아무도 없소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전쟁에 나갔던 사람의 몫이나</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남아서 물건을 지킨 사람의 몫이나</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똑같아야 하오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모두 똑같은 몫으로 나누어야 하오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51853611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30:25.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이 때에 이스라엘에서 정한 것이 율례와 규례가 되어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때부터 오늘날까지 지켜지고 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43175636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30:26.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시글락으로 돌아온 다윗은 전리품 가운데서 얼마를 떼어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그의 친구들 곧 유다의 장로들에게 보내면서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그것이 주님의 원수들에게서 약탈한 전리품 가운데서 떼어내어 선물로 보내는 것이라고 밝혔다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306245519"/>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30:27.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베델과 라못네겝과 얏딜과</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571948841"/>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30:28.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아로엘과 십못과 에스드모아와</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233721114"/>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30:29.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라갈과 여라므엘 사람의 성읍들과 겐 사람의 성읍들과</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517438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30:3.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부하들을 거느리고 그 성읍으로 들어와 보니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성은 불타 버렸고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아내들과 아이들이 모두 사로잡혀 갔다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2131408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30:30.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호르마와 고라산과 아닥과</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29249512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30:31.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헤브론과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부하들을 거느리고 드나들던 모든 지방에 있는 사람들에게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그는 그 선물을 보냈다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87824082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30:4.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다윗과 그의 부하들은 목놓아 울었다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모두들 더 이상 울 힘이 없어 지칠 때까지 울었다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53334330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30:5.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다윗의 두 아내인 이스르엘 여인 아히노암과 나발의 아내였던 갈멜 여인 아비가일도 사로잡혀 갔다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10884762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30:6.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군인들이 저마다 아들딸들을 잃고 마음이 아파서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다윗을 돌로 치자고 말할 정도였으니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다윗은 큰 곤경에 빠졌다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다윗은 자기가 믿는 주 하나님을 더욱 굳게 의지하였다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18070359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30:7.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아히멜렉의 아들 제사장 아비아달에게 말하였다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어서 나에게 에봇을 가져다 주시오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아비아달이 에봇을 다윗에게 가져오니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23448307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30:8.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다윗이 주님께 문의하였다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제가 이 강도들을 추격하면 따라잡을 수 있겠습니까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주님께서 그에게 대답하셨다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네가 틀림없이 따라잡고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또 틀림없이 되찾을 것이니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추격하여라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71321475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7F24069-8AE9-30F2-EB98-B05303B4AA4F}"/>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삼상 </a:t>
            </a:r>
            <a:r>
              <a:rPr lang="en-US" altLang="ko-KR" sz="3600" b="1">
                <a:solidFill>
                  <a:srgbClr val="FFFF00"/>
                </a:solidFill>
                <a:latin typeface="나눔스퀘어 ExtraBold" panose="020B0600000101010101" pitchFamily="50" charset="-127"/>
                <a:ea typeface="나눔스퀘어 ExtraBold" panose="020B0600000101010101" pitchFamily="50" charset="-127"/>
              </a:rPr>
              <a:t>30:9.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다윗은 데리고 있는 부하 육백 명을 거느리고 출동하였다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그들이 브솔 시내에 이르렀을 때에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낙오자들이 생겨서 그 자리에 머물렀다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E31A4A25-2A59-A92F-5583-FEC747B104B7}"/>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b="1">
                <a:solidFill>
                  <a:schemeClr val="bg1"/>
                </a:solidFill>
                <a:latin typeface="나눔스퀘어 ExtraBold" panose="020B0600000101010101" pitchFamily="50" charset="-127"/>
                <a:ea typeface="나눔스퀘어 ExtraBold" panose="020B0600000101010101" pitchFamily="50" charset="-127"/>
              </a:rPr>
              <a:t>사무엘상 </a:t>
            </a:r>
            <a:r>
              <a:rPr lang="en-US" altLang="ko-KR" sz="2000" b="1">
                <a:solidFill>
                  <a:schemeClr val="bg1"/>
                </a:solidFill>
                <a:latin typeface="나눔스퀘어 ExtraBold" panose="020B0600000101010101" pitchFamily="50" charset="-127"/>
                <a:ea typeface="나눔스퀘어 ExtraBold" panose="020B0600000101010101" pitchFamily="50" charset="-127"/>
              </a:rPr>
              <a:t>30</a:t>
            </a:r>
            <a:r>
              <a:rPr lang="ko-KR" altLang="en-US" sz="2000" b="1">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b="1"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751290591"/>
      </p:ext>
    </p:extLst>
  </p:cSld>
  <p:clrMapOvr>
    <a:masterClrMapping/>
  </p:clrMapOvr>
</p:sld>
</file>

<file path=ppt/theme/theme1.xml><?xml version="1.0" encoding="utf-8"?>
<a:theme xmlns:a="http://schemas.openxmlformats.org/drawingml/2006/main" name="Office 테마">
  <a:themeElements>
    <a:clrScheme name="Office 테마">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테마">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테마">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1</TotalTime>
  <Words>892</Words>
  <Application>Microsoft Office PowerPoint</Application>
  <PresentationFormat>화면 슬라이드 쇼(16:9)</PresentationFormat>
  <Paragraphs>62</Paragraphs>
  <Slides>31</Slides>
  <Notes>0</Notes>
  <HiddenSlides>0</HiddenSlides>
  <MMClips>0</MMClips>
  <ScaleCrop>false</ScaleCrop>
  <HeadingPairs>
    <vt:vector size="6" baseType="variant">
      <vt:variant>
        <vt:lpstr>사용한 글꼴</vt:lpstr>
      </vt:variant>
      <vt:variant>
        <vt:i4>4</vt:i4>
      </vt:variant>
      <vt:variant>
        <vt:lpstr>테마</vt:lpstr>
      </vt:variant>
      <vt:variant>
        <vt:i4>1</vt:i4>
      </vt:variant>
      <vt:variant>
        <vt:lpstr>슬라이드 제목</vt:lpstr>
      </vt:variant>
      <vt:variant>
        <vt:i4>31</vt:i4>
      </vt:variant>
    </vt:vector>
  </HeadingPairs>
  <TitlesOfParts>
    <vt:vector size="36" baseType="lpstr">
      <vt:lpstr>나눔스퀘어 ExtraBold</vt:lpstr>
      <vt:lpstr>Aptos</vt:lpstr>
      <vt:lpstr>Aptos Display</vt:lpstr>
      <vt:lpstr>Arial</vt:lpstr>
      <vt:lpstr>Office 테마</vt:lpstr>
      <vt:lpstr>삼상 30:1. 다윗이 부하들과 함께 사흘 만에 시글락으로 돌아왔을 때에는, 아말렉 사람이 이미 남부 지역과 시글락을 습격하고 떠난 뒤였다. 그들은 시글락에 침입하여 성에 불을 지르고,</vt:lpstr>
      <vt:lpstr>삼상 30:2. 여자를 비롯하여, 그 성읍 안에 있는 모든 사람을, 어린 아이나 노인 할 것 없이 사로잡아, 한 사람도 죽이지 않고 끌고 갔다.</vt:lpstr>
      <vt:lpstr>삼상 30:3. 다윗이 부하들을 거느리고 그 성읍으로 들어와 보니, 성은 불타 버렸고, 아내들과 아이들이 모두 사로잡혀 갔다.</vt:lpstr>
      <vt:lpstr>삼상 30:4. 다윗과 그의 부하들은 목놓아 울었다. 모두들 더 이상 울 힘이 없어 지칠 때까지 울었다.</vt:lpstr>
      <vt:lpstr>삼상 30:5. 다윗의 두 아내인 이스르엘 여인 아히노암과 나발의 아내였던 갈멜 여인 아비가일도 사로잡혀 갔다.</vt:lpstr>
      <vt:lpstr>삼상 30:6. 군인들이 저마다 아들딸들을 잃고 마음이 아파서, 다윗을 돌로 치자고 말할 정도였으니, 다윗은 큰 곤경에 빠졌다. 그러나 다윗은 자기가 믿는 주 하나님을 더욱 굳게 의지하였다.</vt:lpstr>
      <vt:lpstr>삼상 30:7. 다윗이 아히멜렉의 아들 제사장 아비아달에게 말하였다. "어서 나에게 에봇을 가져다 주시오!" 아비아달이 에봇을 다윗에게 가져오니,</vt:lpstr>
      <vt:lpstr>삼상 30:8. 다윗이 주님께 문의하였다. "제가 이 강도들을 추격하면 따라잡을 수 있겠습니까?" 주님께서 그에게 대답하셨다. "네가 틀림없이 따라잡고, 또 틀림없이 되찾을 것이니, 추격하여라!"</vt:lpstr>
      <vt:lpstr>삼상 30:9. 다윗은 데리고 있는 부하 육백 명을 거느리고 출동하였다. 그들이 브솔 시내에 이르렀을 때에, 낙오자들이 생겨서 그 자리에 머물렀다.</vt:lpstr>
      <vt:lpstr>삼상 30:10. 그래서 브솔 시내를 건너가지 못할 만큼 지친 사람 이백 명은 그 자리에 남겨 두고, 다윗은 사백 명만을 거느리고 계속 추격하였다.</vt:lpstr>
      <vt:lpstr>삼상 30:11. 군인들이 들녘에서 한 이집트 사람을 발견하여 다윗에게로 데리고 왔다. 그들은 그에게 빵을 주어 먹게 하고, 물도 주어 마시게 하였다.</vt:lpstr>
      <vt:lpstr>삼상 30:12. 그들은 또 그에게 무화과 뭉치 한 개와 건포도 뭉치 두 개를 주었다. 그는 밤낮 사흘 동안 빵도 먹지 못하고 물도 마시지 못하였으므로, 이렇게 먹고서야 제정신을 차렸다.</vt:lpstr>
      <vt:lpstr>삼상 30:13. 다윗이 그에게 물어 보았다. "너의 주인은 누구이며, 네가 사는 곳은 어디냐?" 그가 대답하였다. "저는 이집트 소년으로서, 아말렉 사람의 노예로 있었습니다. 사흘 전에 제가 병이 들자, 저의 주인이 저를 버리고 갔습니다.</vt:lpstr>
      <vt:lpstr>삼상 30:14. 우리가 습격한 지역은 그렛 사람의 남부 지역과 유다 지역과 갈렙 사람의 남부 지역이며, 시글락도 우리가 불질렀습니다."</vt:lpstr>
      <vt:lpstr>삼상 30:15. 다윗이 그에게 또 물었다. "네가 나를 그 습격자들이 있는 곳으로 데려다 주겠느냐?" 그가 대답하였다. "저를 죽이지 아니하시고, 저를 주인의 손에 넘기지도 아니하시겠다고, 하나님의 이름으로 저에게 맹세하시면, 그 습격자들이 있는 곳으로 모시고 가겠습니다!"</vt:lpstr>
      <vt:lpstr>삼상 30:16. 그는 다윗을 인도하여 내려갔다.그 습격자들은 블레셋 족속의 땅과 유다 땅에서 약탈하여 온 그 많은 전리품을 가지고, 사방으로 흩어져서 먹고 마시며, 큰 잔치를 벌이고 있었다.</vt:lpstr>
      <vt:lpstr>삼상 30:17. 다윗이 새벽부터 그 이튿날 저녁때까지 그들을 치니, 그들 가운데서 낙타를 탄 젊은이 사백 명이 도망친 것 말고는, 한 사람도 살아 남지 못하였다.</vt:lpstr>
      <vt:lpstr>삼상 30:18. 이리하여 다윗은 아말렉 사람에게 약탈당하였던 모든 것을 되찾았다. 두 아내도 되찾았다.</vt:lpstr>
      <vt:lpstr>삼상 30:19. 다윗의 부하들도 잃어버린 것을 모두 찾았다. 다윗은 어린 아이로부터 나이 많은 노인에 이르기까지, 아들과 딸, 그리고 전리품에서부터 아말렉 사람이 약탈하여 간 모든 것에 이르기까지, 그 모든 것을 되찾았다.</vt:lpstr>
      <vt:lpstr>삼상 30:20. 다윗은 또 양 떼와 소 떼도 모두 되찾았다. 부하들은 가축을 몰고 다윗보다 앞서서 가면서 "다윗의 전리품이다!" 하고 외쳤다.</vt:lpstr>
      <vt:lpstr>삼상 30:21. 다윗이 브솔 개울 가까이에 이르니, 전에 다윗을 따라갈 수 없을 만큼 지쳐서 그 곳에 남아 있던 낙오자 이백 명이 나와서, 다윗을 환영하고, 다윗과 함께 오는 군인들도 환영하였다. 다윗도 그 군인들에게 가까이 나아가, 따뜻하게 문안하였다.</vt:lpstr>
      <vt:lpstr>삼상 30:22. 그러나 다윗과 함께 출전하였던 군인들 가운데서 악하고 야비한 사람들은, 거기에 남아 있던 이들이 못마땅하여, 자기들과 함께 출전하지 않았던 군인들에게는 되찾은 물건을 하나도 돌려 주지 말고, 다만 각자의 아내와 자식들만 데리고 가게 하자고 우겼다.</vt:lpstr>
      <vt:lpstr>삼상 30:23. 그러나 다윗은 그들을 달랬다. "동지들, 주님께서 우리를 지켜 주시고, 우리에게 쳐들어온 습격자들을 우리의 손에 넘겨 주셨소. 주님께서 우리에게 선물로 주신 것을 가지고, 우리가 그렇게 처리해서는 안 되오.</vt:lpstr>
      <vt:lpstr>삼상 30:24. 또 동지들이 제안한 이 말을 들을 사람은 아무도 없소. 전쟁에 나갔던 사람의 몫이나, 남아서 물건을 지킨 사람의 몫이나, 똑같아야 하오. 모두 똑같은 몫으로 나누어야 하오."</vt:lpstr>
      <vt:lpstr>삼상 30:25. 다윗이 이 때에 이스라엘에서 정한 것이 율례와 규례가 되어, 그 때부터 오늘날까지 지켜지고 있다.</vt:lpstr>
      <vt:lpstr>삼상 30:26. 시글락으로 돌아온 다윗은 전리품 가운데서 얼마를 떼어, 그의 친구들 곧 유다의 장로들에게 보내면서, 그것이 주님의 원수들에게서 약탈한 전리품 가운데서 떼어내어 선물로 보내는 것이라고 밝혔다.</vt:lpstr>
      <vt:lpstr>삼상 30:27. 베델과 라못네겝과 얏딜과</vt:lpstr>
      <vt:lpstr>삼상 30:28. 아로엘과 십못과 에스드모아와</vt:lpstr>
      <vt:lpstr>삼상 30:29. 라갈과 여라므엘 사람의 성읍들과 겐 사람의 성읍들과</vt:lpstr>
      <vt:lpstr>삼상 30:30. 호르마와 고라산과 아닥과</vt:lpstr>
      <vt:lpstr>삼상 30:31. 헤브론과, 다윗이 부하들을 거느리고 드나들던 모든 지방에 있는 사람들에게, 그는 그 선물을 보냈다.</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맛있다 군만두</dc:creator>
  <cp:lastModifiedBy>맛있다 군만두</cp:lastModifiedBy>
  <cp:revision>3</cp:revision>
  <dcterms:created xsi:type="dcterms:W3CDTF">2024-10-23T08:12:23Z</dcterms:created>
  <dcterms:modified xsi:type="dcterms:W3CDTF">2024-10-23T08:57:22Z</dcterms:modified>
</cp:coreProperties>
</file>

<file path=docProps/thumbnail.jpeg>
</file>