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또 여호와의 말씀이 내게 임하여 이르시되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The word of the LORD came to 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425410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네 가운데에 자기 아버지의 하체를 드러내는 자도 있었으며 네 가운데에 월경하는 부정한 여인과 관계하는 자도 있었으며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In you are those who dishonor their fathers' bed; in you are those who violate women during their period, when they are ceremonially unclean.</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777282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어떤 사람은 그 이웃의 아내와 가증한 일을 행하였으며 어떤 사람은 그의 며느리를 더럽혀 음행하였으며 네 가운데에 어떤 사람은 그 자매 곧 아버지의 딸과 관계하였으며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In you one man commits a detestable offense with his neighbor's wife, another shamefully defiles his daughter-in-law, and another violates his sister, his own father's daughter.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04652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네 가운데에 피를 흘리려고 뇌물을 받는 자도 있었으며 네가 변돈과 이자를 받았으며 이익을 탐하여 이웃을 속여 빼앗았으며 나를 잊어버렸도다 주 여호와의 말씀이니라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In you men accept bribes to shed blood; you take usury and excessive interest and make unjust gain from your neighbors by extortion. And you have forgotten me, declares the Sovereign LORD.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025279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네가 불의를 행하여 이익을 얻은 일과 네 가운데에 피 흘린 일로 말미암아 내가 손뼉을 쳤나니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 'I will surely strike my hands together at the unjust gain you have made and at the blood you have shed in your midst.</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115402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내가 네게 보응하는 날에 네 마음이 견디겠느냐 네 손이 힘이 있겠느냐 나 여호와가 말하였으니 내가 이루리라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Will your courage endure or your hands be strong in the day I deal with you? I the LORD have spoken, and I will do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169191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내가 너를 뭇 나라 가운데에 흩으며 각 나라에 헤치고 너의 더러운 것을 네 가운데에서 멸하리라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I will disperse you among the nations and scatter you through the countries; and I will put an end to your uncleanness.</a:t>
            </a:r>
            <a:endParaRPr lang="ko-KR" sz="3600" b="1" dirty="0">
              <a:solidFill>
                <a:schemeClr val="bg1"/>
              </a:solidFill>
              <a:latin typeface="+mn-ea"/>
              <a:ea typeface="+mn-ea"/>
            </a:endParaRPr>
          </a:p>
        </p:txBody>
      </p:sp>
    </p:spTree>
    <p:extLst>
      <p:ext uri="{BB962C8B-B14F-4D97-AF65-F5344CB8AC3E}">
        <p14:creationId xmlns:p14="http://schemas.microsoft.com/office/powerpoint/2010/main" val="9582567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네가 자신 때문에 나라들의 목전에서 수치를 당하리니 내가 여호와인 줄 알리라 하셨다 하라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When you have been defiled in the eyes of the nations, you will know that I am the LORD.' "</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909520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여호와의 말씀이 내게 임하여 이르시되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Then the word of the LORD came to 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034212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인자야 이스라엘 족속이 내게 찌꺼기가 되었나니 곧 풀무 불 가운데에 있는 놋이나 주석이나 쇠나 납이며 은의 찌꺼기로다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'Son of man, the house of Israel has become dross to me; all of them are the copper, tin, iron and lead left inside a furnace. They are but the dross of silver.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678391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그러므로 주 여호와께서 이와 같이 말씀하셨느니라 너희가 다 찌꺼기가 되었은즉 내가 너희를 예루살렘 가운데로 모으고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Therefore this is what the Sovereign LORD says: 'Because you have all become dross, I will gather you into Jerusalem.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254946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인자야 네가 심판하려느냐 이 피흘린 성읍을 심판하려느냐 그리하려거든 자기의 모든 가증한 일을 그들이 알게 하라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'Son of man, will you judge her? Will you judge this city of bloodshed? Then confront her with all her detestable practices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6368186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사람이 은이나 놋이나 쇠나 납이나 주석이나 모아서 풀무 불 속에 넣고 불을 불어 녹이는 것 같이 내가 노여움과 분으로 너희를 모아 거기에 두고 녹이리라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As men gather silver, copper, iron, lead and tin into a furnace to melt it with a fiery blast, so will I gather you in my anger and my wrath and put you inside the city and melt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301753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내가 너희를 모으고 내 분노의 불을 너희에게 불면 너희가 그 가운데에서 녹되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I will gather you and I will blow on you with my fiery wrath, and you will be melted inside her.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7339260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은이 풀무 불 가운데에서 녹는 것 같이 너희가 그 가운데에서 녹으리니 나 여호와가 분노를 너희 위에 쏟은 줄을 너희가 알리라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As silver is melted in a furnace, so you will be melted inside her, and you will know that I the LORD have poured out my wrath upon you.' "</a:t>
            </a:r>
            <a:endParaRPr lang="ko-KR" sz="3600" b="1" dirty="0">
              <a:solidFill>
                <a:schemeClr val="bg1"/>
              </a:solidFill>
              <a:latin typeface="+mn-ea"/>
              <a:ea typeface="+mn-ea"/>
            </a:endParaRPr>
          </a:p>
        </p:txBody>
      </p:sp>
    </p:spTree>
    <p:extLst>
      <p:ext uri="{BB962C8B-B14F-4D97-AF65-F5344CB8AC3E}">
        <p14:creationId xmlns:p14="http://schemas.microsoft.com/office/powerpoint/2010/main" val="7225202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여호와의 말씀이 내게 임하여 이르시되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Again the word of the LORD came to 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439173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24. </a:t>
            </a:r>
            <a:r>
              <a:rPr lang="ko-KR" altLang="en-US" sz="3600" b="1">
                <a:solidFill>
                  <a:schemeClr val="bg1"/>
                </a:solidFill>
                <a:latin typeface="+mn-ea"/>
                <a:ea typeface="+mn-ea"/>
              </a:rPr>
              <a:t>인자야 너는 그에게 이르기를 너는 정결함을 얻지 못한 땅이요 진노의 날에 비를 얻지 못한 땅이로다 하라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24. "Son of man, say to the land, 'You are a land that has had no rain or showers in the day of wrath.'</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489409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25. </a:t>
            </a:r>
            <a:r>
              <a:rPr lang="ko-KR" altLang="en-US" sz="3600" b="1">
                <a:solidFill>
                  <a:schemeClr val="bg1"/>
                </a:solidFill>
                <a:latin typeface="+mn-ea"/>
                <a:ea typeface="+mn-ea"/>
              </a:rPr>
              <a:t>그 가운데에서 선지자들의 반역함이 우는 사자가 음식물을 움킴 같았도다 그들이 사람의 영혼을 삼켰으며 재산과 보물을 탈취하며 과부를 그 가운데에 많게 하였으며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25. There is a conspiracy of her princes within her like a roaring lion tearing its prey; they devour people, take treasures and precious things and make many widows within her.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209904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26. </a:t>
            </a:r>
            <a:r>
              <a:rPr lang="ko-KR" altLang="en-US" sz="3600" b="1">
                <a:solidFill>
                  <a:schemeClr val="bg1"/>
                </a:solidFill>
                <a:latin typeface="+mn-ea"/>
                <a:ea typeface="+mn-ea"/>
              </a:rPr>
              <a:t>그 제사장들은 내 율법을 범하였으며 나의 성물을 더럽혔으며 거룩함과 속된 것을 구별하지 아니하였으며 부정함과 정한 것을 사람이 구별하게 하지 아니하였으며 그의 눈을 가리어 나의 안식일을 보지 아니하였으므로 내가 그들 가운데에서 더럽힘을 받았느니라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26. Her priests do violence to my law and profane my holy things; they do not distinguish between the holy and the common; they teach that there is no difference between the unclean and the clean; and they shut their eyes to the keeping of my Sabbaths, so that I am profaned among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6775749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27. </a:t>
            </a:r>
            <a:r>
              <a:rPr lang="ko-KR" altLang="en-US" sz="3600" b="1">
                <a:solidFill>
                  <a:schemeClr val="bg1"/>
                </a:solidFill>
                <a:latin typeface="+mn-ea"/>
                <a:ea typeface="+mn-ea"/>
              </a:rPr>
              <a:t>그 가운데에 그 고관들은 음식물을 삼키는 이리 같아서 불의한 이익을 얻으려고 피를 흘려 영혼을 멸하거늘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27. Her officials within her are like wolves tearing their prey; they shed blood and kill people to make unjust gain.</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172361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28. </a:t>
            </a:r>
            <a:r>
              <a:rPr lang="ko-KR" altLang="en-US" sz="3600" b="1">
                <a:solidFill>
                  <a:schemeClr val="bg1"/>
                </a:solidFill>
                <a:latin typeface="+mn-ea"/>
                <a:ea typeface="+mn-ea"/>
              </a:rPr>
              <a:t>그 선지자들이 그들을 위하여 회를 칠하고 스스로 허탄한 이상을 보며 거짓 복술을 행하며 여호와가 말하지 아니하였어도 주 여호와께서 이같이 말씀하셨느니라 하였으며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28. Her prophets whitewash these deeds for them by false visions and lying divinations. They say, 'This is what the Sovereign LORD says'-when the LORD has not spoken.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361029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29. </a:t>
            </a:r>
            <a:r>
              <a:rPr lang="ko-KR" altLang="en-US" sz="3600" b="1">
                <a:solidFill>
                  <a:schemeClr val="bg1"/>
                </a:solidFill>
                <a:latin typeface="+mn-ea"/>
                <a:ea typeface="+mn-ea"/>
              </a:rPr>
              <a:t>이 땅 백성은 포악하고 강탈을 일삼고 가난하고 궁핍한 자를 압제하고 나그네를 부당하게 학대하였으므로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29. The people of the land practice extortion and commit robbery; they oppress the poor and needy and mistreat the alien, denying them justice.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81001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너는 말하라 주 여호와께서 이같이 말씀하셨느니라 자기 가운데에 피를 흘려 벌 받을 때가 이르게 하며 우상을 만들어 스스로 더럽히는 성아</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and say: 'This is what the Sovereign LORD says: O city that brings on herself doom by shedding blood in her midst and defiles herself by making idols,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57553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30. </a:t>
            </a:r>
            <a:r>
              <a:rPr lang="ko-KR" altLang="en-US" sz="3600" b="1">
                <a:solidFill>
                  <a:schemeClr val="bg1"/>
                </a:solidFill>
                <a:latin typeface="+mn-ea"/>
                <a:ea typeface="+mn-ea"/>
              </a:rPr>
              <a:t>이 땅을 위하여 성을 쌓으며 성 무너진 데를 막아 서서 나로 하여금 멸하지 못하게 할 사람을 내가 그 가운데에서 찾다가 찾지 못하였으므로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30. 'I looked for a man among them who would build up the wall and stand before me in the gap on behalf of the land so I would not have to destroy it, but I found none.</a:t>
            </a:r>
            <a:endParaRPr lang="ko-KR" sz="3600" b="1" dirty="0">
              <a:solidFill>
                <a:schemeClr val="bg1"/>
              </a:solidFill>
              <a:latin typeface="+mn-ea"/>
              <a:ea typeface="+mn-ea"/>
            </a:endParaRPr>
          </a:p>
        </p:txBody>
      </p:sp>
    </p:spTree>
    <p:extLst>
      <p:ext uri="{BB962C8B-B14F-4D97-AF65-F5344CB8AC3E}">
        <p14:creationId xmlns:p14="http://schemas.microsoft.com/office/powerpoint/2010/main" val="5947913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31. </a:t>
            </a:r>
            <a:r>
              <a:rPr lang="ko-KR" altLang="en-US" sz="3600" b="1">
                <a:solidFill>
                  <a:schemeClr val="bg1"/>
                </a:solidFill>
                <a:latin typeface="+mn-ea"/>
                <a:ea typeface="+mn-ea"/>
              </a:rPr>
              <a:t>내가 내 분노를 그들 위에 쏟으며 내 진노의 불로 멸하여 그들 행위대로 그들 머리에 보응하였느니라 주 여호와의 말씀이니라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31. So I will pour out my wrath on them and consume them with my fiery anger, bringing down on their own heads all they have done, declares the Sovereign LORD.'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761158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네가 흘린 피로 말미암아 죄가 있고 네가 만든 우상으로 말미암아 스스로 더럽혔으니 네 날이 가까웠고 네 연한이 찼도다 그러므로 내가 너로 이방의 능욕을 받으며 만국의 조롱 거리가 되게 하였노라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you have become guilty because of the blood you have shed and have become defiled by the idols you have made. You have brought your days to a close, and the end of your years has come. Therefore I will make you an object of scorn to the nations and a laughingstock to all the countries.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000650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너 이름이 더럽고 어지러움이 많은 자여 가까운 자나 먼 자나 다 너를 조롱하리라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Those who are near and those who are far away will mock you, O infamous city, full of turmoil.</a:t>
            </a:r>
            <a:endParaRPr lang="ko-KR" sz="3600" b="1" dirty="0">
              <a:solidFill>
                <a:schemeClr val="bg1"/>
              </a:solidFill>
              <a:latin typeface="+mn-ea"/>
              <a:ea typeface="+mn-ea"/>
            </a:endParaRPr>
          </a:p>
        </p:txBody>
      </p:sp>
    </p:spTree>
    <p:extLst>
      <p:ext uri="{BB962C8B-B14F-4D97-AF65-F5344CB8AC3E}">
        <p14:creationId xmlns:p14="http://schemas.microsoft.com/office/powerpoint/2010/main" val="825120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이스라엘 모든 고관은 각기 권세대로 피를 흘리려고 네 가운데에 있었도다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 'See how each of the princes of Israel who are in you uses his power to shed blood.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799632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그들이 네 가운데에서 부모를 업신여겼으며 네 가운데에서 나그네를 학대하였으며 네 가운데에서 고아와 과부를 해하였도다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In you they have treated father and mother with contempt; in you they have oppressed the alien and mistreated the fatherless and the widow.</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364643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너는 나의 성물들을 업신여겼으며 나의 안식일을 더럽혔으며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You have despised my holy things and desecrated my Sabbaths.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519378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네 가운데에 피를 흘리려고 이간을 붙이는 자도 있었으며 네 가운데에 산 위에서 제물을 먹는 자도 있었으며 네 가운데에 음행하는 자도 있었으며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In you are slanderous men bent on shedding blood; in you are those who eat at the mountain shrines and commit lewd acts.</a:t>
            </a:r>
            <a:endParaRPr lang="ko-KR" sz="3600" b="1" dirty="0">
              <a:solidFill>
                <a:schemeClr val="bg1"/>
              </a:solidFill>
              <a:latin typeface="+mn-ea"/>
              <a:ea typeface="+mn-ea"/>
            </a:endParaRPr>
          </a:p>
        </p:txBody>
      </p:sp>
    </p:spTree>
    <p:extLst>
      <p:ext uri="{BB962C8B-B14F-4D97-AF65-F5344CB8AC3E}">
        <p14:creationId xmlns:p14="http://schemas.microsoft.com/office/powerpoint/2010/main" val="89163652"/>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1605</Words>
  <Application>Microsoft Office PowerPoint</Application>
  <PresentationFormat>와이드스크린</PresentationFormat>
  <Paragraphs>31</Paragraphs>
  <Slides>31</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31</vt:i4>
      </vt:variant>
    </vt:vector>
  </HeadingPairs>
  <TitlesOfParts>
    <vt:vector size="36" baseType="lpstr">
      <vt:lpstr>맑은 고딕</vt:lpstr>
      <vt:lpstr>Arial</vt:lpstr>
      <vt:lpstr>Calibri</vt:lpstr>
      <vt:lpstr>Calibri Light</vt:lpstr>
      <vt:lpstr>Office 테마</vt:lpstr>
      <vt:lpstr>1. 또 여호와의 말씀이 내게 임하여 이르시되   1. The word of the LORD came to me:</vt:lpstr>
      <vt:lpstr>2. 인자야 네가 심판하려느냐 이 피흘린 성읍을 심판하려느냐 그리하려거든 자기의 모든 가증한 일을 그들이 알게 하라   2. 'Son of man, will you judge her? Will you judge this city of bloodshed? Then confront her with all her detestable practices</vt:lpstr>
      <vt:lpstr>3. 너는 말하라 주 여호와께서 이같이 말씀하셨느니라 자기 가운데에 피를 흘려 벌 받을 때가 이르게 하며 우상을 만들어 스스로 더럽히는 성아   3. and say: 'This is what the Sovereign LORD says: O city that brings on herself doom by shedding blood in her midst and defiles herself by making idols,</vt:lpstr>
      <vt:lpstr>4. 네가 흘린 피로 말미암아 죄가 있고 네가 만든 우상으로 말미암아 스스로 더럽혔으니 네 날이 가까웠고 네 연한이 찼도다 그러므로 내가 너로 이방의 능욕을 받으며 만국의 조롱 거리가 되게 하였노라   4. you have become guilty because of the blood you have shed and have become defiled by the idols you have made. You have brought your days to a close, and the end of your years has come. Therefore I will make you an object of scorn to the nations and a laughingstock to all the countries.</vt:lpstr>
      <vt:lpstr>5. 너 이름이 더럽고 어지러움이 많은 자여 가까운 자나 먼 자나 다 너를 조롱하리라   5. Those who are near and those who are far away will mock you, O infamous city, full of turmoil.</vt:lpstr>
      <vt:lpstr>6. 이스라엘 모든 고관은 각기 권세대로 피를 흘리려고 네 가운데에 있었도다   6. " 'See how each of the princes of Israel who are in you uses his power to shed blood.</vt:lpstr>
      <vt:lpstr>7. 그들이 네 가운데에서 부모를 업신여겼으며 네 가운데에서 나그네를 학대하였으며 네 가운데에서 고아와 과부를 해하였도다   7. In you they have treated father and mother with contempt; in you they have oppressed the alien and mistreated the fatherless and the widow.</vt:lpstr>
      <vt:lpstr>8. 너는 나의 성물들을 업신여겼으며 나의 안식일을 더럽혔으며   8. You have despised my holy things and desecrated my Sabbaths.</vt:lpstr>
      <vt:lpstr>9. 네 가운데에 피를 흘리려고 이간을 붙이는 자도 있었으며 네 가운데에 산 위에서 제물을 먹는 자도 있었으며 네 가운데에 음행하는 자도 있었으며   9. In you are slanderous men bent on shedding blood; in you are those who eat at the mountain shrines and commit lewd acts.</vt:lpstr>
      <vt:lpstr>10. 네 가운데에 자기 아버지의 하체를 드러내는 자도 있었으며 네 가운데에 월경하는 부정한 여인과 관계하는 자도 있었으며   10. In you are those who dishonor their fathers' bed; in you are those who violate women during their period, when they are ceremonially unclean.</vt:lpstr>
      <vt:lpstr>11. 어떤 사람은 그 이웃의 아내와 가증한 일을 행하였으며 어떤 사람은 그의 며느리를 더럽혀 음행하였으며 네 가운데에 어떤 사람은 그 자매 곧 아버지의 딸과 관계하였으며   11. In you one man commits a detestable offense with his neighbor's wife, another shamefully defiles his daughter-in-law, and another violates his sister, his own father's daughter.</vt:lpstr>
      <vt:lpstr>12. 네 가운데에 피를 흘리려고 뇌물을 받는 자도 있었으며 네가 변돈과 이자를 받았으며 이익을 탐하여 이웃을 속여 빼앗았으며 나를 잊어버렸도다 주 여호와의 말씀이니라   12. In you men accept bribes to shed blood; you take usury and excessive interest and make unjust gain from your neighbors by extortion. And you have forgotten me, declares the Sovereign LORD.</vt:lpstr>
      <vt:lpstr>13. 네가 불의를 행하여 이익을 얻은 일과 네 가운데에 피 흘린 일로 말미암아 내가 손뼉을 쳤나니   13. " 'I will surely strike my hands together at the unjust gain you have made and at the blood you have shed in your midst.</vt:lpstr>
      <vt:lpstr>14. 내가 네게 보응하는 날에 네 마음이 견디겠느냐 네 손이 힘이 있겠느냐 나 여호와가 말하였으니 내가 이루리라   14. Will your courage endure or your hands be strong in the day I deal with you? I the LORD have spoken, and I will do it.</vt:lpstr>
      <vt:lpstr>15. 내가 너를 뭇 나라 가운데에 흩으며 각 나라에 헤치고 너의 더러운 것을 네 가운데에서 멸하리라   15. I will disperse you among the nations and scatter you through the countries; and I will put an end to your uncleanness.</vt:lpstr>
      <vt:lpstr>16. 네가 자신 때문에 나라들의 목전에서 수치를 당하리니 내가 여호와인 줄 알리라 하셨다 하라   16. When you have been defiled in the eyes of the nations, you will know that I am the LORD.' "</vt:lpstr>
      <vt:lpstr>17. 여호와의 말씀이 내게 임하여 이르시되   17. Then the word of the LORD came to me:</vt:lpstr>
      <vt:lpstr>18. 인자야 이스라엘 족속이 내게 찌꺼기가 되었나니 곧 풀무 불 가운데에 있는 놋이나 주석이나 쇠나 납이며 은의 찌꺼기로다   18. 'Son of man, the house of Israel has become dross to me; all of them are the copper, tin, iron and lead left inside a furnace. They are but the dross of silver.</vt:lpstr>
      <vt:lpstr>19. 그러므로 주 여호와께서 이와 같이 말씀하셨느니라 너희가 다 찌꺼기가 되었은즉 내가 너희를 예루살렘 가운데로 모으고   19. Therefore this is what the Sovereign LORD says: 'Because you have all become dross, I will gather you into Jerusalem.</vt:lpstr>
      <vt:lpstr>20. 사람이 은이나 놋이나 쇠나 납이나 주석이나 모아서 풀무 불 속에 넣고 불을 불어 녹이는 것 같이 내가 노여움과 분으로 너희를 모아 거기에 두고 녹이리라   20. As men gather silver, copper, iron, lead and tin into a furnace to melt it with a fiery blast, so will I gather you in my anger and my wrath and put you inside the city and melt you.</vt:lpstr>
      <vt:lpstr>21. 내가 너희를 모으고 내 분노의 불을 너희에게 불면 너희가 그 가운데에서 녹되   21. I will gather you and I will blow on you with my fiery wrath, and you will be melted inside her.</vt:lpstr>
      <vt:lpstr>22. 은이 풀무 불 가운데에서 녹는 것 같이 너희가 그 가운데에서 녹으리니 나 여호와가 분노를 너희 위에 쏟은 줄을 너희가 알리라   22. As silver is melted in a furnace, so you will be melted inside her, and you will know that I the LORD have poured out my wrath upon you.' "</vt:lpstr>
      <vt:lpstr>23. 여호와의 말씀이 내게 임하여 이르시되   23. Again the word of the LORD came to me:</vt:lpstr>
      <vt:lpstr>24. 인자야 너는 그에게 이르기를 너는 정결함을 얻지 못한 땅이요 진노의 날에 비를 얻지 못한 땅이로다 하라   24. "Son of man, say to the land, 'You are a land that has had no rain or showers in the day of wrath.'</vt:lpstr>
      <vt:lpstr>25. 그 가운데에서 선지자들의 반역함이 우는 사자가 음식물을 움킴 같았도다 그들이 사람의 영혼을 삼켰으며 재산과 보물을 탈취하며 과부를 그 가운데에 많게 하였으며   25. There is a conspiracy of her princes within her like a roaring lion tearing its prey; they devour people, take treasures and precious things and make many widows within her.</vt:lpstr>
      <vt:lpstr>26. 그 제사장들은 내 율법을 범하였으며 나의 성물을 더럽혔으며 거룩함과 속된 것을 구별하지 아니하였으며 부정함과 정한 것을 사람이 구별하게 하지 아니하였으며 그의 눈을 가리어 나의 안식일을 보지 아니하였으므로 내가 그들 가운데에서 더럽힘을 받았느니라   26. Her priests do violence to my law and profane my holy things; they do not distinguish between the holy and the common; they teach that there is no difference between the unclean and the clean; and they shut their eyes to the keeping of my Sabbaths, so that I am profaned among them.</vt:lpstr>
      <vt:lpstr>27. 그 가운데에 그 고관들은 음식물을 삼키는 이리 같아서 불의한 이익을 얻으려고 피를 흘려 영혼을 멸하거늘   27. Her officials within her are like wolves tearing their prey; they shed blood and kill people to make unjust gain.</vt:lpstr>
      <vt:lpstr>28. 그 선지자들이 그들을 위하여 회를 칠하고 스스로 허탄한 이상을 보며 거짓 복술을 행하며 여호와가 말하지 아니하였어도 주 여호와께서 이같이 말씀하셨느니라 하였으며   28. Her prophets whitewash these deeds for them by false visions and lying divinations. They say, 'This is what the Sovereign LORD says'-when the LORD has not spoken.</vt:lpstr>
      <vt:lpstr>29. 이 땅 백성은 포악하고 강탈을 일삼고 가난하고 궁핍한 자를 압제하고 나그네를 부당하게 학대하였으므로   29. The people of the land practice extortion and commit robbery; they oppress the poor and needy and mistreat the alien, denying them justice.</vt:lpstr>
      <vt:lpstr>30. 이 땅을 위하여 성을 쌓으며 성 무너진 데를 막아 서서 나로 하여금 멸하지 못하게 할 사람을 내가 그 가운데에서 찾다가 찾지 못하였으므로   30. 'I looked for a man among them who would build up the wall and stand before me in the gap on behalf of the land so I would not have to destroy it, but I found none.</vt:lpstr>
      <vt:lpstr>31. 내가 내 분노를 그들 위에 쏟으며 내 진노의 불로 멸하여 그들 행위대로 그들 머리에 보응하였느니라 주 여호와의 말씀이니라   31. So I will pour out my wrath on them and consume them with my fiery anger, bringing down on their own heads all they have done, declares the Sovereign LORD.'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2021-03-11T04:36:21Z</dcterms:modified>
</cp:coreProperties>
</file>