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984" r:id="rId3"/>
    <p:sldId id="985" r:id="rId4"/>
    <p:sldId id="986" r:id="rId5"/>
    <p:sldId id="987" r:id="rId6"/>
    <p:sldId id="988" r:id="rId7"/>
    <p:sldId id="989" r:id="rId8"/>
    <p:sldId id="990" r:id="rId9"/>
    <p:sldId id="991" r:id="rId10"/>
    <p:sldId id="992" r:id="rId11"/>
    <p:sldId id="993" r:id="rId12"/>
    <p:sldId id="994" r:id="rId13"/>
    <p:sldId id="995" r:id="rId14"/>
    <p:sldId id="996" r:id="rId15"/>
    <p:sldId id="997" r:id="rId16"/>
    <p:sldId id="998" r:id="rId17"/>
    <p:sldId id="999" r:id="rId18"/>
    <p:sldId id="1000" r:id="rId19"/>
    <p:sldId id="1001" r:id="rId20"/>
    <p:sldId id="1002" r:id="rId21"/>
    <p:sldId id="1003" r:id="rId22"/>
    <p:sldId id="1004" r:id="rId23"/>
    <p:sldId id="1005" r:id="rId24"/>
    <p:sldId id="1006" r:id="rId25"/>
    <p:sldId id="1007" r:id="rId26"/>
    <p:sldId id="1008" r:id="rId27"/>
    <p:sldId id="1009" r:id="rId28"/>
    <p:sldId id="1010" r:id="rId29"/>
    <p:sldId id="1011" r:id="rId30"/>
    <p:sldId id="1012" r:id="rId31"/>
    <p:sldId id="1013" r:id="rId32"/>
    <p:sldId id="1014" r:id="rId3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microsoft.com/office/2015/10/relationships/revisionInfo" Target="revisionInfo.xml"/><Relationship Id="rId21" Type="http://schemas.openxmlformats.org/officeDocument/2006/relationships/slide" Target="slides/slide19.xml"/><Relationship Id="rId34" Type="http://schemas.openxmlformats.org/officeDocument/2006/relationships/presProps" Target="pres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microsoft.com/office/2016/11/relationships/changesInfo" Target="changesInfos/changesInfo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tableStyles" Target="tableStyle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viewProps" Target="viewProps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361297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738903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961030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585576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849005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7048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531863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93175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315553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704141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870912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3775795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63391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마음에 근심하지 말라 하나님을 믿으니 또 나를 믿으라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53711182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아버지 안에 거하고 아버지는 내 안에 계신 것을 네가 믿지 아니하느냐 내가 너희에게 이르는 말은 스스로 하는 것이 아니라 아버지께서 내 안에 계셔서 그의 일을 하시는 것이라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79524741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아버지 안에 거하고 아버지께서 내 안에 계심을 믿으라 그렇지 못하겠거든 행하는 그 일로 말미암아 나를 믿으라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7357254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진실로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진실로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너희에게 이르노니 나를 믿는 자는 내가 하는 일을 그도 할 것이요 또한 그보다 큰 일도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내가 아버지께로 감이라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00748346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내 이름으로 무엇을 구하든지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아버지로 하여금 아들로 말미암아 영광을 받으시게 하려 함이라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2327133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이름으로 무엇이든지 내게 구하면 내가 행하리라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7536090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나를 사랑하면 나의 계명을 지키리라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16593946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아버지께 구하겠으니 그가 또 다른 보혜사를 너희에게 주사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영원토록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너희와 함께 있게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03960431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그는 진리의 영이라 세상은 능히 그를 받지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그를 보지도 못하고 알지도 못함이라 그러나 너희는 그를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그는 너희와 함께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거하심이요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너희 속에 계시겠음이라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15915194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너희를 고아와 같이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버려두지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아니하고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72170725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조금 있으면 세상은 다시 나를 보지 못할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나를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내가 살아 있고 너희도 살아 있겠음이라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849891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아버지 집에 거할 곳이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많도다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그렇지 않으면 너희에게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일렀으리라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너희를 위하여 거처를 예비하러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가노니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89850306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날에는 내가 아버지 안에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내 안에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너희 안에 있는 것을 너희가 알리라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64420317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나의 계명을 지키는 자라야 나를 사랑하는 자니 나를 사랑하는 자는 내 아버지께 사랑을 받을 것이요 나도 그를 사랑하여 그에게 나를 나타내리라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81857625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가룟인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아닌 유다가 이르되 주여 어찌하여 자기를 우리에게는 나타내시고 세상에는 아니하려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하시나이까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05569655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대답하여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사람이 나를 사랑하면 내 말을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지키리니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아버지께서 그를 사랑하실 것이요 우리가 그에게 가서 거처를 그와 함께 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27860429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나를 사랑하지 아니하는 자는 내 말을 지키지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듣는 말은 내 말이 아니요 나를 보내신 아버지의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35071525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아직 너희와 함께 있어서 이 말을 너희에게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하였거니와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79268843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보혜사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아버지께서 내 이름으로 보내실 성령 그가 너희에게 모든 것을 가르치고 내가 너희에게 말한 모든 것을 생각나게 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07190971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평안을 너희에게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끼치노니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나의 평안을 너희에게 주노라 내가 너희에게 주는 것은 세상이 주는 것과 같지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마음에 근심하지도 말고 두려워하지도 말라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74709710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갔다가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너희에게로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온다 하는 말을 너희가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들었나니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나를 사랑하였더라면 내가 아버지께로 감을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기뻐하였으리라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아버지는 나보다 크심이라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65864048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일이 일어나기 전에 너희에게 말한 것은 일이 일어날 때에 너희로 믿게 하려 함이라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4458928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가서 너희를 위하여 거처를 예비하면 내가 다시 와서 너희를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영접하여 나 있는 곳에 너희도 있게 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01143395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이후에는 내가 너희와 말을 많이 하지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세상의 임금이 오겠음이라 그러나 그는 내게 관계할 것이 없으니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841250279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오직 내가 아버지를 사랑하는 것과 아버지께서 명하신 대로 행하는 것을 세상이 알게 하려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함이로라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일어나라 여기를 떠나자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225717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어디로 가는지 그 길을 너희가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5255774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도마가 이르되 주여 주께서 어디로 가시는지 우리가 알지 못하거늘 그 길을 어찌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알겠사옵나이까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8885684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곧 길이요 진리요 생명이니 나로 말미암지 않고는 아버지께로 올 자가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40533435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나를 알았더라면 내 아버지도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알았으리로다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이제부터는 너희가 그를 알았고 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39611033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빌립이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주여 아버지를 우리에게 보여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주옵소서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그리하면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족하겠나이다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3659628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빌립아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이렇게 오래 너희와 함께 있으되 네가 나를 알지 못하느냐 나를 본 자는 아버지를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보았거늘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어찌하여 아버지를 보이라 하느냐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요한복음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14</a:t>
            </a:r>
          </a:p>
        </p:txBody>
      </p:sp>
    </p:spTree>
    <p:extLst>
      <p:ext uri="{BB962C8B-B14F-4D97-AF65-F5344CB8AC3E}">
        <p14:creationId xmlns:p14="http://schemas.microsoft.com/office/powerpoint/2010/main" val="16512705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57</TotalTime>
  <Words>581</Words>
  <Application>Microsoft Office PowerPoint</Application>
  <PresentationFormat>와이드스크린</PresentationFormat>
  <Paragraphs>62</Paragraphs>
  <Slides>31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31</vt:i4>
      </vt:variant>
    </vt:vector>
  </HeadingPairs>
  <TitlesOfParts>
    <vt:vector size="37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2024-10-02T11:22:01Z</dcterms:modified>
</cp:coreProperties>
</file>