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BA22A1-3122-BD7F-8FCA-BC2F0EDD4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EB68F8-33BC-47B5-811F-F685E04CC68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2AC23-8F73-F823-3C02-F3790F748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8CDD58-4409-7A7E-F8AB-2AE9CE48D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6B50EB-C917-4107-BBE4-57BE656238D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58397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5FF7C-4924-D1E5-CBF2-1F8AFC04C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59C24B-7A7B-43F1-87BF-82561FC70F1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04603-31D9-1F8C-B6FE-4ECFEDC9E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45A6B-2E46-7C80-CC5F-A87C16A18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2556C7-4272-4DB6-A251-92C787BA5F6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74178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4C100C-DAE0-F8EA-CCE0-ACCDE86D6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80F8FB-A60A-4EF6-8A57-E019947CCE2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5FA3EE-26FE-2BDE-F98E-8AE573917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F71587-07F0-4065-B5E9-B710599AB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EF7C7D-16DB-4613-AE5C-70A94001A62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80158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9058BA-8D88-7EA9-2798-E571AF9DC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D0E21D-E4EE-4C6C-A7A8-860910399F74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B887F7-49B3-BCB3-A18A-E69C4F72D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6FD99E-E2B2-519F-0D21-64A6772FC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726AE-F2C9-439D-BC57-D77E0456B61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96715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9CD906-C3CA-A0BB-B718-1CA105E1F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7E92BC-DC83-48AE-AC49-5CB67FEB243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A8E9B-01D1-A8A3-D289-B3C9E43F4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4A5490-C29B-CE39-5F93-3DA1BC88E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7316E-ECE0-4176-BD1A-67740BDF9CF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39075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06D2B93-608D-9E26-912E-94EEEA8F9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FA5106-645B-40C7-9392-9F80BC727FC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E00A8EF-0CD4-3B85-D885-E4E200CC5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8B5DD24-49B7-E3B6-0BBC-62BCDAD36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71616-F0C7-4A81-87C3-9D8A5ED1BD4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87914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F354E5E-8613-B29D-6738-5108E4ABB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DA22D5-5C91-4B4A-8E95-C1A8C7985AA4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2067790-0C1C-E45C-6251-AE99F53D9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0BC4AEA-C40C-F57B-6BFE-E7CF2697F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ABA6BC-C708-4213-8ED9-FF1718B5293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02974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DF49BE9-EA20-3099-5EB4-F7CBBEA11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D93FBD-D120-4063-9004-7E1EB0126A9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06A782C-8508-F593-0F18-2E8F12CC8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07C5F5F-D94B-73DE-3529-F9E6B41BD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F97E7-2204-4633-881C-85DE3809A1F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40102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1FA24BD-6791-C335-30BC-305312806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EA6227-1073-4F5F-9949-360326D0E3A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1E7B55D-B629-38AE-0A09-B35885BE7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CBBD064-07E0-89B0-BC46-905AADE59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F551E9-5D11-41EC-A584-DB7DDD05F55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19000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43DF103-4640-3635-E310-99723DE95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8BF72E-851C-48C6-A596-B5FD9C96440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5CC0C19-462E-6A87-7821-BB68F6677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5F988F1-ABF0-C5E9-76FA-383A3B986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5B8F0A-B7AD-4620-A18A-2C64BEF5D43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08691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DCD7D57-EF74-8467-27C7-EF75CC44C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8E5054-B867-4F07-8907-FC9080C67F8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C4DC20E-81F0-224C-E970-4D5C5FF1E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3B00529-97B4-3FC4-4889-C04AC8F54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351413-5A9C-4D28-B8F4-B97B52F8170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22298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5872247F-B582-5943-A389-E5C0C4089A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8D520053-739B-F972-C3B0-B3FC1F6A54F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69DAF-2B81-2C04-043D-E74D3B0F8F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FF72E0A5-52B3-4CCF-BCE3-47CE2BFA19E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9E05A9-0B13-B6B2-75D2-4B0FA9D9DB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E51930-A5F8-87E3-866A-033F4355B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D12B26D8-E6FC-4D0E-AFA2-0B321020A01D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492953C5-B625-C0D6-7E38-470436DC6BE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318AD8AC-0B83-42F1-A324-3DF2C2ABE318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87C43972-4D79-B779-55A9-B93E752E1C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405BC5E1-4F0E-B866-49A4-7C567C2A494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9C1FC1E-ABB2-490B-71E2-8DA90C5668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CAA78F5-ADFE-790E-6AD4-FE7DE0F5BF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297F86C6-2AAE-2733-B5C6-4CBBEB68163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4B49993-0939-C51C-74AF-811732989B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797B7AE-B22A-1222-D40B-7B759832E8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66D53506-8856-7A2E-2752-F840D44EB01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35D47E13-6297-E4FA-C7A7-ED24C182D8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C854FD5-2BEC-9298-E82C-EE53682C54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E6C12827-26B9-9479-A55F-136681BC3AF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4ED03230-6E1E-ADD7-88D7-B0D8F07902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382BB09D-214B-5986-01C4-541D26A8D2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CEA47915-481A-1BDC-B6BF-1908351CE6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38139F8C-AF91-7E91-6A81-975C2E49B50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3974B46-5021-5847-99DC-895E07251F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76C1680-EC74-82C5-01C4-473A7449CE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E2572767-4837-4080-ADFD-B00DB019F97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01A692A-DB1D-BED6-235A-342760E7FA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46E9261-689F-4EA9-2F66-35B628F181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1324517C-8E71-61B8-329D-BDDC25B59D9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27510141-032E-C347-C3FE-7734813384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363CB8F-2695-E5B9-861E-A9463ABD7D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A26FEDD7-F956-8358-0A00-F3C12508AB8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C29BCF28-6FBF-5AC9-77DF-D23FCD1811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127718A8-95E1-953A-E6A2-9463442603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>
            <a:extLst>
              <a:ext uri="{FF2B5EF4-FFF2-40B4-BE49-F238E27FC236}">
                <a16:creationId xmlns:a16="http://schemas.microsoft.com/office/drawing/2014/main" id="{CCE9A293-C7D7-9595-AD9D-10CC22ED3C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6">
            <a:extLst>
              <a:ext uri="{FF2B5EF4-FFF2-40B4-BE49-F238E27FC236}">
                <a16:creationId xmlns:a16="http://schemas.microsoft.com/office/drawing/2014/main" id="{8379D0A9-323C-1CCF-9486-5B6A669FD41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449608F-84BB-934C-2AA6-259E1E1417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79F126A8-D302-5810-9F9C-F4244EE1F5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9">
            <a:extLst>
              <a:ext uri="{FF2B5EF4-FFF2-40B4-BE49-F238E27FC236}">
                <a16:creationId xmlns:a16="http://schemas.microsoft.com/office/drawing/2014/main" id="{44DA2DD8-9D3A-0C11-FB8A-0B9D9CFF0C9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F3A8D42-3700-7610-566E-C8DF3CC9D0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1">
              <a:hlinkClick r:id="rId6" action="ppaction://hlinksldjump"/>
              <a:extLst>
                <a:ext uri="{FF2B5EF4-FFF2-40B4-BE49-F238E27FC236}">
                  <a16:creationId xmlns:a16="http://schemas.microsoft.com/office/drawing/2014/main" id="{534395D5-CCB7-3FAC-035E-FB21DEBE75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2">
            <a:extLst>
              <a:ext uri="{FF2B5EF4-FFF2-40B4-BE49-F238E27FC236}">
                <a16:creationId xmlns:a16="http://schemas.microsoft.com/office/drawing/2014/main" id="{1D497962-AAB7-0BE2-E0FC-99CDBAE5302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1EDEC02-1104-5A10-1689-23C33CB052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4">
              <a:hlinkClick r:id="rId7" action="ppaction://hlinksldjump"/>
              <a:extLst>
                <a:ext uri="{FF2B5EF4-FFF2-40B4-BE49-F238E27FC236}">
                  <a16:creationId xmlns:a16="http://schemas.microsoft.com/office/drawing/2014/main" id="{7D4306C1-9856-3EF5-57DC-36AF2FC096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5">
            <a:extLst>
              <a:ext uri="{FF2B5EF4-FFF2-40B4-BE49-F238E27FC236}">
                <a16:creationId xmlns:a16="http://schemas.microsoft.com/office/drawing/2014/main" id="{AE826B76-D906-5FA5-63F9-7200D6B5E40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6">
              <a:extLst>
                <a:ext uri="{FF2B5EF4-FFF2-40B4-BE49-F238E27FC236}">
                  <a16:creationId xmlns:a16="http://schemas.microsoft.com/office/drawing/2014/main" id="{AA7258B6-0025-4B6E-2EAF-919EB08F08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7">
              <a:hlinkClick r:id="rId8" action="ppaction://hlinksldjump"/>
              <a:extLst>
                <a:ext uri="{FF2B5EF4-FFF2-40B4-BE49-F238E27FC236}">
                  <a16:creationId xmlns:a16="http://schemas.microsoft.com/office/drawing/2014/main" id="{A1749C81-69DD-1DDC-477B-4B4CBF0FE7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3C41F171-0184-23C7-ECA7-0A232C51D5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D2556D2A-B300-A41C-4FFE-45BE4476748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57FF8CA-EAA8-D96A-47B3-AAB4CE560D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E1CAB1A-EFE1-B743-85AF-8D2B05F5EC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37273A9B-81B3-73A2-5DAF-609FD91819B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5BEF5B8-FE24-35F3-08C8-BAE9E052B5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C355C2E-E5F4-963A-EF53-B305DA12D5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DD4ED5CB-6BE6-8A0C-5F08-67385587FD2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62A6B49-7333-E5A0-4A97-D8FEAC3ED7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6CCDA13-AB79-B0EB-4E30-ED54985A34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A7986F32-8D4C-9310-55FA-3CA405DE551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815EA98D-EC6A-7D62-D554-7BBD5111F1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D84867A-E7C6-D189-3B0B-0A311062F3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25E1344F-86F8-6082-1009-E32AECF1F1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A1CD8E76-C4B7-5BED-F290-7DC0BA70DBF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E704470-E8F7-A008-A65F-F9D009511C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3666904-2902-2DE8-2722-E677F9E11D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D4A929A7-0439-A5DF-7DE3-55A07FECE0C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6B467D8-8CDC-E645-7787-432615B38E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6AFEEB7-8AFB-8089-9A4F-442189490C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AF41C3DC-CD3E-6005-AC89-D012A2F1D1A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90CC91A8-FC79-A0DE-0265-E1B1283EEF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FD0B903-A3ED-9CD5-1EA3-6842BBE5EC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C036F5BF-AB00-D63C-ED3B-37F5B39E6CE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BC6CF4EA-D83D-9982-62C2-C10421F9D9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2037FB0-C24C-2FA1-9FF4-2D5DEB4955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A698C06F-0E98-A071-8F24-7F489AFF8E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246975EC-6C41-DC49-0845-CCA8E066F24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6D9449A-7A39-5198-403C-0E57FA87EA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0B98DEF-C3C6-DFF9-4BA0-91E5FBB253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30B31243-0390-9EA0-D5C5-FE573A9458B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99D4645-0FA6-23F5-79B2-3FACF01241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7C044A3-5D5C-C8DB-9502-834FB70ABA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D3055CD1-5EF9-D64E-A45C-F079C2C8883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55FBCF9-B327-D98A-AC60-249814DD8E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8C2D8E2-9658-B9FE-C160-DB190662A1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CF06F035-BF95-1ACE-8473-217933594C8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1487288F-6C6F-0116-C704-8579408AFF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E24E926-4073-FD6D-5DB2-A4C24DF4E8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1189A3CA-C544-BE50-AE06-B3A683E1EB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77A5B433-6BCC-CA53-3369-D3D00F7ED5F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7A07DEB-452A-33EC-C8FB-302934366D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727BCEA-785E-C238-4D83-4358605506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6CE22995-27D1-A5FD-0EFF-C32C10B6F1D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AA014B4-DE89-94F6-6753-26C00820F5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08B4033-6114-C96F-05AB-53E1D74F9F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953EC004-7FE9-FFD3-96DA-94D4331A150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3B120B7-B0D4-7C6A-652D-EA223E1A3C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7B216A8-7253-86A8-DDD6-6A6C748D47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9F3C11D2-257E-5677-8662-0A707CCF4AE1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84FA4DDB-83E2-548E-C3D9-4C97201B7D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356B5412-5D61-93CC-1A19-998D40B117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7">
            <a:extLst>
              <a:ext uri="{FF2B5EF4-FFF2-40B4-BE49-F238E27FC236}">
                <a16:creationId xmlns:a16="http://schemas.microsoft.com/office/drawing/2014/main" id="{C48513E2-D4C6-A094-3835-65836C1C7F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15120C3D-8A8C-7A13-3216-172BCF60436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B1541DC-8EAC-515A-36F4-B6C04BAEA7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888437B-A5ED-958A-A4A2-A12ACE6AFB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17420B50-1E3A-5046-06BB-50224293155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519966E-2497-5404-EB72-FF029900DC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3258BD2-9A17-40C4-EB35-CE8E199ECC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EFDA1FE2-B705-E784-1C0B-4D81B25A57B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B8CBB95-441A-48F9-9039-359DC4B186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1903D9C-D926-4126-5B91-06DBD7DD6D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B042C7A2-82FD-A001-6941-2A6719B2A1A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EFFA657D-F46B-22EE-B2D1-639318C369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FE4AE416-96AA-7C08-95BD-C3B7B8A3A0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2008-11-02T08:47:40Z</dcterms:created>
  <dcterms:modified xsi:type="dcterms:W3CDTF">2024-10-09T00:33:57Z</dcterms:modified>
</cp:coreProperties>
</file>