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의로우신 나의 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부르짖을 때에 응답하여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곤궁에 빠졌을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막다른 길목에서 벗어나게 해주십시오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 은혜를 베푸시고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기도를 들어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높은 자들아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언제까지 내 영광을 욕되게 하려느냐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언제까지 헛된 일을 좋아하며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거짓 신을 섬기겠느냐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(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셀라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)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12117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주님께 헌신하는 사람을 각별히 돌보심을 기억하여라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내가 부르짖을 때에 들어 주신다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00665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분노하여도 죄짓지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잠자리에 누워 마음 깊이 반성하면서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눈물을 흘려라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(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셀라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)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29399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올바른 제사를 드리고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주님을 의지하여라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5370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4:6.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우리에게 큰 복을 내려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누가 우리에게 좋은 일을 보여줄 수 있을까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하며 불평하는 사람이 많이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환한 얼굴을 우리에게 비춰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7046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내 마음에 안겨 주신 기쁨은 햇 곡식과 새 포도주가 풍성할 때에 누리는 기쁨보다 더 큽니다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050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편히 눕거나 잠드는 것도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나를 평안히 쉬게 하여 주시기 때문입니다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57652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204</Words>
  <Application>Microsoft Office PowerPoint</Application>
  <PresentationFormat>화면 슬라이드 쇼(16:9)</PresentationFormat>
  <Paragraphs>16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나눔스퀘어 ExtraBold</vt:lpstr>
      <vt:lpstr>Aptos</vt:lpstr>
      <vt:lpstr>Aptos Display</vt:lpstr>
      <vt:lpstr>Arial</vt:lpstr>
      <vt:lpstr>Office 테마</vt:lpstr>
      <vt:lpstr>시 4:1. 의로우신 나의 하나님, 내가 부르짖을 때에 응답하여 주십시오. 내가 곤궁에 빠졌을 때에, 나를 막다른 길목에서 벗어나게 해주십시오. 나에게 은혜를 베푸시고, 나의 기도를 들어 주십시오.</vt:lpstr>
      <vt:lpstr>시 4:2. 너희 높은 자들아, 언제까지 내 영광을 욕되게 하려느냐? 언제까지 헛된 일을 좋아하며, 거짓 신을 섬기겠느냐? (셀라)</vt:lpstr>
      <vt:lpstr>시 4:3. 주님께서는 주님께 헌신하는 사람을 각별히 돌보심을 기억하여라. 주님께서는 내가 부르짖을 때에 들어 주신다.</vt:lpstr>
      <vt:lpstr>시 4:4. 너희는 분노하여도 죄짓지 말아라. 잠자리에 누워 마음 깊이 반성하면서, 눈물을 흘려라. (셀라)</vt:lpstr>
      <vt:lpstr>시 4:5. 올바른 제사를 드리고, 주님을 의지하여라.</vt:lpstr>
      <vt:lpstr>시 4:6. "주님, 우리에게 큰 복을 내려 주십시오." "누가 우리에게 좋은 일을 보여줄 수 있을까?" 하며 불평하는 사람이 많이 있습니다. 그러나 주님, 주님의 환한 얼굴을 우리에게 비춰 주십시오.</vt:lpstr>
      <vt:lpstr>시 4:7. 주님께서 내 마음에 안겨 주신 기쁨은 햇 곡식과 새 포도주가 풍성할 때에 누리는 기쁨보다 더 큽니다.</vt:lpstr>
      <vt:lpstr>시 4:8. 내가 편히 눕거나 잠드는 것도, 주님께서 나를 평안히 쉬게 하여 주시기 때문입니다.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2024-10-24T03:29:42Z</dcterms:modified>
</cp:coreProperties>
</file>