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1" r:id="rId5"/>
    <p:sldId id="262" r:id="rId6"/>
    <p:sldId id="263" r:id="rId7"/>
    <p:sldId id="265" r:id="rId8"/>
    <p:sldId id="266" r:id="rId9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66" y="7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31FDDE-DE7A-487A-5297-51CA0401D6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06FC03-336A-46BD-9DA9-CC5436A3E698}" type="datetimeFigureOut">
              <a:rPr lang="en-US" altLang="ko-KR"/>
              <a:pPr>
                <a:defRPr/>
              </a:pPr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F3E615-B176-44C1-13C5-2847831CFE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47B6C9-A4DF-6D20-6DC3-C90552DAA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429E35-6B15-4303-A260-14C6CAB6E04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4096262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FD2361-84AE-312D-063D-4EBCDA209E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C52684-766C-4B9B-9FA0-229C159C5870}" type="datetimeFigureOut">
              <a:rPr lang="en-US" altLang="ko-KR"/>
              <a:pPr>
                <a:defRPr/>
              </a:pPr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78752C-8F5B-45B4-7EAC-590605257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275A20-382F-4A7D-5381-C3B603D033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42AD7F-3111-46A8-ACAB-86785BF0A67D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7493408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F80F55-A674-3063-E95D-A96BE5F389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FE12CF-BE39-4AEE-8A6D-619134AD8A92}" type="datetimeFigureOut">
              <a:rPr lang="en-US" altLang="ko-KR"/>
              <a:pPr>
                <a:defRPr/>
              </a:pPr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698076-7935-9314-6DCD-B4475B9AE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568CF8-2735-73F6-0B94-AA570F269C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A6654A-EC8C-463B-BA49-753D7B23D92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704506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79DE51-BEAA-518C-78B4-C9D7C06E9D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C46B70-7232-4C67-A5FA-C08001103607}" type="datetimeFigureOut">
              <a:rPr lang="en-US" altLang="ko-KR"/>
              <a:pPr>
                <a:defRPr/>
              </a:pPr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2CC4E4-7EEB-6A8C-39A9-D85F72496B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18C91A-A2DE-FD3E-373F-5BC253F5E4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B02CBB-9B74-4E8E-AF83-47D076C6975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4626510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C6AEF5-771E-672C-62B5-D2FA8A3AFE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5BDEC3-4F76-44C2-9937-2E9DB4691D9A}" type="datetimeFigureOut">
              <a:rPr lang="en-US" altLang="ko-KR"/>
              <a:pPr>
                <a:defRPr/>
              </a:pPr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AA563-3322-7B5E-FC4A-7ED32EC732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754076-2D17-1AD5-E034-B8D86BD9FD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492C24-D6B1-4B12-994A-B928CBDEDC2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1396396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3A14016-2B83-FFA5-13E5-CB47B2621C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B230FA-A78E-4872-8525-A6675CAABAFE}" type="datetimeFigureOut">
              <a:rPr lang="en-US" altLang="ko-KR"/>
              <a:pPr>
                <a:defRPr/>
              </a:pPr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A7ADF0E-61D9-4050-EDF3-134750F251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D6681B7-A418-BA70-D925-9D2F57BF78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CC47F9-743C-4749-AEE0-944A548C618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432998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DC54C396-53CE-1775-827E-A72CB066A0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03FB39-95FD-4501-BCF7-AA52B3739712}" type="datetimeFigureOut">
              <a:rPr lang="en-US" altLang="ko-KR"/>
              <a:pPr>
                <a:defRPr/>
              </a:pPr>
              <a:t>10/17/2024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64C900D4-7EA3-FAE5-07B8-28B4707C25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6AD89ECB-2948-CAFE-A09F-9A0C6F7E3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373856-2C52-46FA-A1FC-C44A2DBE0A8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279968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DCF9794A-2877-960D-99FD-17CB139C0D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FB1083-4FBF-4096-86A4-AE88400DD21F}" type="datetimeFigureOut">
              <a:rPr lang="en-US" altLang="ko-KR"/>
              <a:pPr>
                <a:defRPr/>
              </a:pPr>
              <a:t>10/17/2024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9AFFB2CE-E494-809F-E576-B5253A09AF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46E822C1-09BF-4757-68B1-08CB95DBC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2E7F5D-8277-40E5-B27F-6EAE76BC772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489596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DBAC5634-FF5D-9E62-9D27-CFA8B5C2B3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B279CE-1C4E-40B5-8218-C4FB02723E22}" type="datetimeFigureOut">
              <a:rPr lang="en-US" altLang="ko-KR"/>
              <a:pPr>
                <a:defRPr/>
              </a:pPr>
              <a:t>10/17/2024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FAB40619-107E-5D57-6755-6EC749622E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A9E0BCF5-2F25-591E-A791-BDAE03DD3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FE0156-6EA7-4676-A890-F396645B2F0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114239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AD00451-2C0E-700B-2B0A-5454963877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52780F-9A1F-4BC4-A440-8B0F828F25A8}" type="datetimeFigureOut">
              <a:rPr lang="en-US" altLang="ko-KR"/>
              <a:pPr>
                <a:defRPr/>
              </a:pPr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B05C932-89DE-9A12-3F07-FA0AAF9631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1C452FD-CC5A-F0E2-B4B8-B8B78BDBF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482125-35EC-4D4D-B444-3F60CF7558F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9170374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348DE2C-20EC-E20E-7B7C-885BE5C758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C3445C-6ABF-4979-9680-A1252B6B95C7}" type="datetimeFigureOut">
              <a:rPr lang="en-US" altLang="ko-KR"/>
              <a:pPr>
                <a:defRPr/>
              </a:pPr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018357D-FB54-D0CE-563A-D20A1ED3DB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354C148-8CF8-247A-9B75-83B4D64688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AC59FE-480E-4ED4-8362-83CDE398EDC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212389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79D58334-7276-59EA-EC91-653A989671C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B3DE986A-B29A-6C5B-ABE4-A4ADC7827C6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D24E09-AA66-2BB5-11CA-608A4D19399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pPr>
              <a:defRPr/>
            </a:pPr>
            <a:fld id="{B0165CAA-42FB-4A43-B163-07176DE10107}" type="datetimeFigureOut">
              <a:rPr lang="en-US" altLang="ko-KR"/>
              <a:pPr>
                <a:defRPr/>
              </a:pPr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6A69A1-414B-B14A-B8D5-E69967290A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5E2B8B-D9E8-9948-C4E9-AF6D3113B6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pPr>
              <a:defRPr/>
            </a:pPr>
            <a:fld id="{09C4F7FC-3576-4925-BBA4-F09DEA2269A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DEFB04F0-D095-8978-890E-957AF8E5F9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809625" cy="40005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defRPr/>
            </a:pPr>
            <a:fld id="{FC5ACF7D-7AAE-48A8-8F62-9A3E9D101E2E}" type="slidenum">
              <a:rPr lang="en-US" altLang="ko-KR" sz="2000" b="1" smtClean="0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>
                <a:defRPr/>
              </a:pPr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/12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latinLnBrk="1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slide" Target="slide5.xml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slide" Target="slide7.xml"/><Relationship Id="rId4" Type="http://schemas.openxmlformats.org/officeDocument/2006/relationships/image" Target="../media/image2.png"/><Relationship Id="rId9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slide" Target="slide5.xml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slide" Target="slide7.xml"/><Relationship Id="rId4" Type="http://schemas.openxmlformats.org/officeDocument/2006/relationships/image" Target="../media/image2.png"/><Relationship Id="rId9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slide" Target="slide5.xml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slide" Target="slide7.xml"/><Relationship Id="rId4" Type="http://schemas.openxmlformats.org/officeDocument/2006/relationships/image" Target="../media/image2.png"/><Relationship Id="rId9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slide" Target="slide5.xml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slide" Target="slide7.xml"/><Relationship Id="rId4" Type="http://schemas.openxmlformats.org/officeDocument/2006/relationships/image" Target="../media/image2.png"/><Relationship Id="rId9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slide" Target="slide5.xml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slide" Target="slide7.xml"/><Relationship Id="rId4" Type="http://schemas.openxmlformats.org/officeDocument/2006/relationships/image" Target="../media/image2.png"/><Relationship Id="rId9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slide" Target="slide5.xml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slide" Target="slide7.xml"/><Relationship Id="rId4" Type="http://schemas.openxmlformats.org/officeDocument/2006/relationships/image" Target="../media/image2.png"/><Relationship Id="rId9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slide" Target="slide5.xml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slide" Target="slide7.xml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slide" Target="slide5.xml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slide" Target="slide7.xml"/><Relationship Id="rId4" Type="http://schemas.openxmlformats.org/officeDocument/2006/relationships/image" Target="../media/image2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5">
            <a:extLst>
              <a:ext uri="{FF2B5EF4-FFF2-40B4-BE49-F238E27FC236}">
                <a16:creationId xmlns:a16="http://schemas.microsoft.com/office/drawing/2014/main" id="{0A954FD3-B09F-D62E-70D0-BDD175C341BE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61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793B81F5-A46C-4B59-A4FC-E736151EA2E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2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7745CE17-FD4E-F634-63C1-55B36F6FD9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2051" name="Group 8">
            <a:extLst>
              <a:ext uri="{FF2B5EF4-FFF2-40B4-BE49-F238E27FC236}">
                <a16:creationId xmlns:a16="http://schemas.microsoft.com/office/drawing/2014/main" id="{DE36F1D1-4F50-88F8-CA8B-22F0AE5B9A1F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9" name="Picture 9">
              <a:hlinkClick r:id="rId3" action="ppaction://hlinksldjump"/>
              <a:extLst>
                <a:ext uri="{FF2B5EF4-FFF2-40B4-BE49-F238E27FC236}">
                  <a16:creationId xmlns:a16="http://schemas.microsoft.com/office/drawing/2014/main" id="{79F25690-BA00-F0E9-0124-2B7ED282BB6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0" name="Text Box 10">
              <a:hlinkClick r:id="rId3" action="ppaction://hlinksldjump"/>
              <a:extLst>
                <a:ext uri="{FF2B5EF4-FFF2-40B4-BE49-F238E27FC236}">
                  <a16:creationId xmlns:a16="http://schemas.microsoft.com/office/drawing/2014/main" id="{3515D54A-F750-1385-062D-F81A0158936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2" name="Group 11">
            <a:extLst>
              <a:ext uri="{FF2B5EF4-FFF2-40B4-BE49-F238E27FC236}">
                <a16:creationId xmlns:a16="http://schemas.microsoft.com/office/drawing/2014/main" id="{29D4B15A-FA47-3ED5-4538-2D8CD8ECA445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2057" name="Picture 12">
              <a:hlinkClick r:id="rId6" action="ppaction://hlinksldjump"/>
              <a:extLst>
                <a:ext uri="{FF2B5EF4-FFF2-40B4-BE49-F238E27FC236}">
                  <a16:creationId xmlns:a16="http://schemas.microsoft.com/office/drawing/2014/main" id="{5F9E953C-1CC4-A574-C182-CFF4B245B6C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8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588BD72E-E309-A652-E318-F081981A2A6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3" name="Group 14">
            <a:extLst>
              <a:ext uri="{FF2B5EF4-FFF2-40B4-BE49-F238E27FC236}">
                <a16:creationId xmlns:a16="http://schemas.microsoft.com/office/drawing/2014/main" id="{B928E8ED-2D28-9704-A7F0-F8823084AB2C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2055" name="Picture 15">
              <a:extLst>
                <a:ext uri="{FF2B5EF4-FFF2-40B4-BE49-F238E27FC236}">
                  <a16:creationId xmlns:a16="http://schemas.microsoft.com/office/drawing/2014/main" id="{82C55F4C-39B6-215C-F290-04263A44B3D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6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9C90007B-E698-7470-8C68-C356E9977E3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2054" name="Picture 4" descr="154-1">
            <a:extLst>
              <a:ext uri="{FF2B5EF4-FFF2-40B4-BE49-F238E27FC236}">
                <a16:creationId xmlns:a16="http://schemas.microsoft.com/office/drawing/2014/main" id="{CE429610-07A6-AA5E-FD8A-AED77B9DA634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5">
            <a:extLst>
              <a:ext uri="{FF2B5EF4-FFF2-40B4-BE49-F238E27FC236}">
                <a16:creationId xmlns:a16="http://schemas.microsoft.com/office/drawing/2014/main" id="{DC539CE2-CE17-2EA6-AAB3-F31E5D147F26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5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5A4923B7-ECC0-AD17-8E4A-28490E29E60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6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4260FE64-32FB-A9D6-7D56-3D6F8D8F014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3075" name="Group 8">
            <a:extLst>
              <a:ext uri="{FF2B5EF4-FFF2-40B4-BE49-F238E27FC236}">
                <a16:creationId xmlns:a16="http://schemas.microsoft.com/office/drawing/2014/main" id="{740CEB70-0839-AC28-98B9-C28655AB3892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3" name="Picture 9">
              <a:hlinkClick r:id="rId3" action="ppaction://hlinksldjump"/>
              <a:extLst>
                <a:ext uri="{FF2B5EF4-FFF2-40B4-BE49-F238E27FC236}">
                  <a16:creationId xmlns:a16="http://schemas.microsoft.com/office/drawing/2014/main" id="{4CFF79B6-870E-04C2-D07D-F511846B496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4" name="Text Box 10">
              <a:hlinkClick r:id="rId3" action="ppaction://hlinksldjump"/>
              <a:extLst>
                <a:ext uri="{FF2B5EF4-FFF2-40B4-BE49-F238E27FC236}">
                  <a16:creationId xmlns:a16="http://schemas.microsoft.com/office/drawing/2014/main" id="{F0DE75CA-125C-3DD2-535A-08C3624640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6" name="Group 11">
            <a:extLst>
              <a:ext uri="{FF2B5EF4-FFF2-40B4-BE49-F238E27FC236}">
                <a16:creationId xmlns:a16="http://schemas.microsoft.com/office/drawing/2014/main" id="{74D8C086-E7CF-AB27-9218-E12281CB34DA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3081" name="Picture 12">
              <a:hlinkClick r:id="rId6" action="ppaction://hlinksldjump"/>
              <a:extLst>
                <a:ext uri="{FF2B5EF4-FFF2-40B4-BE49-F238E27FC236}">
                  <a16:creationId xmlns:a16="http://schemas.microsoft.com/office/drawing/2014/main" id="{54BFB950-EEAA-1344-307E-A52E4181D3C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2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AAC1130F-2240-87C1-9837-A1A1374539D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7" name="Group 14">
            <a:extLst>
              <a:ext uri="{FF2B5EF4-FFF2-40B4-BE49-F238E27FC236}">
                <a16:creationId xmlns:a16="http://schemas.microsoft.com/office/drawing/2014/main" id="{01E90C5E-CEE1-8579-AFF5-9DB79B8FA6DD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3079" name="Picture 15">
              <a:extLst>
                <a:ext uri="{FF2B5EF4-FFF2-40B4-BE49-F238E27FC236}">
                  <a16:creationId xmlns:a16="http://schemas.microsoft.com/office/drawing/2014/main" id="{326276E5-2440-B3A1-8AE6-733BB52F6BE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0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2AB4C3E4-7F32-F290-5B5B-0CDBED43E4E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3078" name="Picture 4" descr="154-후렴1_2_3 copy">
            <a:extLst>
              <a:ext uri="{FF2B5EF4-FFF2-40B4-BE49-F238E27FC236}">
                <a16:creationId xmlns:a16="http://schemas.microsoft.com/office/drawing/2014/main" id="{CF67D8C2-017C-D01E-C299-0C014EB4CE6E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5">
            <a:extLst>
              <a:ext uri="{FF2B5EF4-FFF2-40B4-BE49-F238E27FC236}">
                <a16:creationId xmlns:a16="http://schemas.microsoft.com/office/drawing/2014/main" id="{A7D206C4-CC1C-33B2-00E4-0BEDDF5A7241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9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45021318-DB7C-9EE4-A7CC-A493DB99593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0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83AE8F00-47A8-9993-DC3F-0DE157F032F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4099" name="Group 8">
            <a:extLst>
              <a:ext uri="{FF2B5EF4-FFF2-40B4-BE49-F238E27FC236}">
                <a16:creationId xmlns:a16="http://schemas.microsoft.com/office/drawing/2014/main" id="{6A085A96-6D32-D046-82B6-40DDED574EBE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7" name="Picture 9">
              <a:hlinkClick r:id="rId3" action="ppaction://hlinksldjump"/>
              <a:extLst>
                <a:ext uri="{FF2B5EF4-FFF2-40B4-BE49-F238E27FC236}">
                  <a16:creationId xmlns:a16="http://schemas.microsoft.com/office/drawing/2014/main" id="{20583A8E-D196-EBA8-5028-BA3269B595F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8" name="Text Box 10">
              <a:hlinkClick r:id="rId3" action="ppaction://hlinksldjump"/>
              <a:extLst>
                <a:ext uri="{FF2B5EF4-FFF2-40B4-BE49-F238E27FC236}">
                  <a16:creationId xmlns:a16="http://schemas.microsoft.com/office/drawing/2014/main" id="{96CCD758-5AF1-D63E-7F98-00F6D6519B2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0" name="Group 11">
            <a:extLst>
              <a:ext uri="{FF2B5EF4-FFF2-40B4-BE49-F238E27FC236}">
                <a16:creationId xmlns:a16="http://schemas.microsoft.com/office/drawing/2014/main" id="{036A4A1E-D289-2137-9092-51FF0DDF7374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4105" name="Picture 12">
              <a:hlinkClick r:id="rId6" action="ppaction://hlinksldjump"/>
              <a:extLst>
                <a:ext uri="{FF2B5EF4-FFF2-40B4-BE49-F238E27FC236}">
                  <a16:creationId xmlns:a16="http://schemas.microsoft.com/office/drawing/2014/main" id="{14398E3B-40AC-07F9-4867-74EF88F0AA7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6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173893C7-04C3-FA5E-3144-775886A8CD2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1" name="Group 14">
            <a:extLst>
              <a:ext uri="{FF2B5EF4-FFF2-40B4-BE49-F238E27FC236}">
                <a16:creationId xmlns:a16="http://schemas.microsoft.com/office/drawing/2014/main" id="{BAA1FCD7-228F-843E-F3BF-EF07704AFC0B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4103" name="Picture 15">
              <a:extLst>
                <a:ext uri="{FF2B5EF4-FFF2-40B4-BE49-F238E27FC236}">
                  <a16:creationId xmlns:a16="http://schemas.microsoft.com/office/drawing/2014/main" id="{EB566A92-A1DF-3D5C-A20A-1722A8E4CEF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4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3704D392-79A8-485C-5B03-1688DD0851B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4102" name="Picture 4" descr="154-2 copy">
            <a:extLst>
              <a:ext uri="{FF2B5EF4-FFF2-40B4-BE49-F238E27FC236}">
                <a16:creationId xmlns:a16="http://schemas.microsoft.com/office/drawing/2014/main" id="{7A209DE5-9AD9-16E4-388C-543347AB121B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5">
            <a:extLst>
              <a:ext uri="{FF2B5EF4-FFF2-40B4-BE49-F238E27FC236}">
                <a16:creationId xmlns:a16="http://schemas.microsoft.com/office/drawing/2014/main" id="{6409BF74-E28E-7A58-ABE7-1488B9C9B0C8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3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BB288185-E149-678F-571C-DF1220E9C77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4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B43E8EEC-53F7-5B33-C439-26F3BE458D3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5123" name="Group 8">
            <a:extLst>
              <a:ext uri="{FF2B5EF4-FFF2-40B4-BE49-F238E27FC236}">
                <a16:creationId xmlns:a16="http://schemas.microsoft.com/office/drawing/2014/main" id="{4773FABC-9FE0-D204-3D07-52F3BD73BC0E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31" name="Picture 9">
              <a:hlinkClick r:id="rId3" action="ppaction://hlinksldjump"/>
              <a:extLst>
                <a:ext uri="{FF2B5EF4-FFF2-40B4-BE49-F238E27FC236}">
                  <a16:creationId xmlns:a16="http://schemas.microsoft.com/office/drawing/2014/main" id="{9CA44ED9-A25B-AF84-F1B2-D604E983757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2" name="Text Box 10">
              <a:hlinkClick r:id="rId3" action="ppaction://hlinksldjump"/>
              <a:extLst>
                <a:ext uri="{FF2B5EF4-FFF2-40B4-BE49-F238E27FC236}">
                  <a16:creationId xmlns:a16="http://schemas.microsoft.com/office/drawing/2014/main" id="{A6E3EBBF-C8D3-F34A-529B-6D41CD539AF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4" name="Group 11">
            <a:extLst>
              <a:ext uri="{FF2B5EF4-FFF2-40B4-BE49-F238E27FC236}">
                <a16:creationId xmlns:a16="http://schemas.microsoft.com/office/drawing/2014/main" id="{29051366-5F82-4129-FAF5-75C8C2EA224B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5129" name="Picture 12">
              <a:hlinkClick r:id="rId6" action="ppaction://hlinksldjump"/>
              <a:extLst>
                <a:ext uri="{FF2B5EF4-FFF2-40B4-BE49-F238E27FC236}">
                  <a16:creationId xmlns:a16="http://schemas.microsoft.com/office/drawing/2014/main" id="{06DD93C1-7155-4085-98AD-6ADD819C40B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0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BEBF70F5-CFA0-D9B3-0167-D05C2AE1039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5" name="Group 14">
            <a:extLst>
              <a:ext uri="{FF2B5EF4-FFF2-40B4-BE49-F238E27FC236}">
                <a16:creationId xmlns:a16="http://schemas.microsoft.com/office/drawing/2014/main" id="{3F58D42B-2247-63D1-A566-D2CD527A9B98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5127" name="Picture 15">
              <a:extLst>
                <a:ext uri="{FF2B5EF4-FFF2-40B4-BE49-F238E27FC236}">
                  <a16:creationId xmlns:a16="http://schemas.microsoft.com/office/drawing/2014/main" id="{60B487B6-9F79-F593-2FD6-20EF7D830D6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8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0AD5F3FC-9CB6-142D-A9B9-D10D41D5E02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5126" name="Picture 4" descr="154-후렴1_2_3 copy">
            <a:extLst>
              <a:ext uri="{FF2B5EF4-FFF2-40B4-BE49-F238E27FC236}">
                <a16:creationId xmlns:a16="http://schemas.microsoft.com/office/drawing/2014/main" id="{64198A3B-59F9-F467-55F9-F827378A3E77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17">
            <a:extLst>
              <a:ext uri="{FF2B5EF4-FFF2-40B4-BE49-F238E27FC236}">
                <a16:creationId xmlns:a16="http://schemas.microsoft.com/office/drawing/2014/main" id="{08857040-6F53-5368-D499-AA5B4E7CC306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7" name="Picture 18">
              <a:hlinkClick r:id="rId3" action="ppaction://hlinksldjump"/>
              <a:extLst>
                <a:ext uri="{FF2B5EF4-FFF2-40B4-BE49-F238E27FC236}">
                  <a16:creationId xmlns:a16="http://schemas.microsoft.com/office/drawing/2014/main" id="{EE03412C-AF3B-08BD-D5F3-2C244DD8D06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8" name="Text Box 19">
              <a:hlinkClick r:id="rId5" action="ppaction://hlinksldjump"/>
              <a:extLst>
                <a:ext uri="{FF2B5EF4-FFF2-40B4-BE49-F238E27FC236}">
                  <a16:creationId xmlns:a16="http://schemas.microsoft.com/office/drawing/2014/main" id="{C27B403C-FF34-9FB9-AE43-2C7F83293E4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6147" name="Group 20">
            <a:extLst>
              <a:ext uri="{FF2B5EF4-FFF2-40B4-BE49-F238E27FC236}">
                <a16:creationId xmlns:a16="http://schemas.microsoft.com/office/drawing/2014/main" id="{E5C36459-47C6-55A0-949A-625FA46C7E80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5" name="Picture 21">
              <a:hlinkClick r:id="rId3" action="ppaction://hlinksldjump"/>
              <a:extLst>
                <a:ext uri="{FF2B5EF4-FFF2-40B4-BE49-F238E27FC236}">
                  <a16:creationId xmlns:a16="http://schemas.microsoft.com/office/drawing/2014/main" id="{AA7247EF-5231-FC7D-F972-73418506389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6" name="Text Box 22">
              <a:hlinkClick r:id="rId3" action="ppaction://hlinksldjump"/>
              <a:extLst>
                <a:ext uri="{FF2B5EF4-FFF2-40B4-BE49-F238E27FC236}">
                  <a16:creationId xmlns:a16="http://schemas.microsoft.com/office/drawing/2014/main" id="{A607079C-2913-9723-7DC9-734CADD2015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8" name="Group 23">
            <a:extLst>
              <a:ext uri="{FF2B5EF4-FFF2-40B4-BE49-F238E27FC236}">
                <a16:creationId xmlns:a16="http://schemas.microsoft.com/office/drawing/2014/main" id="{0A5EEC92-3EA9-36DA-B06D-4068ADD703D6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6153" name="Picture 24">
              <a:hlinkClick r:id="rId6" action="ppaction://hlinksldjump"/>
              <a:extLst>
                <a:ext uri="{FF2B5EF4-FFF2-40B4-BE49-F238E27FC236}">
                  <a16:creationId xmlns:a16="http://schemas.microsoft.com/office/drawing/2014/main" id="{F1FFD3F3-C9E6-1150-B35A-BEC583D011B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4" name="Text Box 25">
              <a:hlinkClick r:id="rId7" action="ppaction://hlinksldjump"/>
              <a:extLst>
                <a:ext uri="{FF2B5EF4-FFF2-40B4-BE49-F238E27FC236}">
                  <a16:creationId xmlns:a16="http://schemas.microsoft.com/office/drawing/2014/main" id="{0B73D229-9274-42DA-731E-4888B83DD5D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49" name="Group 26">
            <a:extLst>
              <a:ext uri="{FF2B5EF4-FFF2-40B4-BE49-F238E27FC236}">
                <a16:creationId xmlns:a16="http://schemas.microsoft.com/office/drawing/2014/main" id="{F752B275-7DF2-CE3C-2057-E18C3779EE02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6151" name="Picture 27">
              <a:extLst>
                <a:ext uri="{FF2B5EF4-FFF2-40B4-BE49-F238E27FC236}">
                  <a16:creationId xmlns:a16="http://schemas.microsoft.com/office/drawing/2014/main" id="{AEA0093C-4D82-C378-DCEF-82DB9E55C71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2" name="Text Box 28">
              <a:hlinkClick r:id="rId8" action="ppaction://hlinksldjump"/>
              <a:extLst>
                <a:ext uri="{FF2B5EF4-FFF2-40B4-BE49-F238E27FC236}">
                  <a16:creationId xmlns:a16="http://schemas.microsoft.com/office/drawing/2014/main" id="{899BFDB5-464B-8AF2-8695-6B15001C7B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6150" name="Picture 4" descr="154-3 copy">
            <a:extLst>
              <a:ext uri="{FF2B5EF4-FFF2-40B4-BE49-F238E27FC236}">
                <a16:creationId xmlns:a16="http://schemas.microsoft.com/office/drawing/2014/main" id="{121DE1E4-DCBA-48EF-865A-8673575CE847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5">
            <a:extLst>
              <a:ext uri="{FF2B5EF4-FFF2-40B4-BE49-F238E27FC236}">
                <a16:creationId xmlns:a16="http://schemas.microsoft.com/office/drawing/2014/main" id="{F3499AF2-4573-E290-70FF-597A3E6ACD6E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81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66AAC066-0EE2-FF31-68BD-1750FE045D2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2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DD0FBD41-E035-A4BE-F77C-6833112172A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7171" name="Group 8">
            <a:extLst>
              <a:ext uri="{FF2B5EF4-FFF2-40B4-BE49-F238E27FC236}">
                <a16:creationId xmlns:a16="http://schemas.microsoft.com/office/drawing/2014/main" id="{62B0B794-0DD7-23C9-1F84-F7558482F950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9" name="Picture 9">
              <a:hlinkClick r:id="rId3" action="ppaction://hlinksldjump"/>
              <a:extLst>
                <a:ext uri="{FF2B5EF4-FFF2-40B4-BE49-F238E27FC236}">
                  <a16:creationId xmlns:a16="http://schemas.microsoft.com/office/drawing/2014/main" id="{4EB70FB3-0705-40D4-9E0D-1B792FA9A58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0" name="Text Box 10">
              <a:hlinkClick r:id="rId3" action="ppaction://hlinksldjump"/>
              <a:extLst>
                <a:ext uri="{FF2B5EF4-FFF2-40B4-BE49-F238E27FC236}">
                  <a16:creationId xmlns:a16="http://schemas.microsoft.com/office/drawing/2014/main" id="{68AC0977-7159-28C7-7486-7AD14CAD4C0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2" name="Group 11">
            <a:extLst>
              <a:ext uri="{FF2B5EF4-FFF2-40B4-BE49-F238E27FC236}">
                <a16:creationId xmlns:a16="http://schemas.microsoft.com/office/drawing/2014/main" id="{7A164F92-F17E-4DF1-1588-5CB8EE779CD5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7177" name="Picture 12">
              <a:hlinkClick r:id="rId6" action="ppaction://hlinksldjump"/>
              <a:extLst>
                <a:ext uri="{FF2B5EF4-FFF2-40B4-BE49-F238E27FC236}">
                  <a16:creationId xmlns:a16="http://schemas.microsoft.com/office/drawing/2014/main" id="{91B7D72E-5A57-ECA0-40F7-EEE6E3CF9EF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8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D046684E-F98E-1E02-9E1E-B2F93579D08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3" name="Group 14">
            <a:extLst>
              <a:ext uri="{FF2B5EF4-FFF2-40B4-BE49-F238E27FC236}">
                <a16:creationId xmlns:a16="http://schemas.microsoft.com/office/drawing/2014/main" id="{307CB39F-6CA6-72F2-621D-19836394DD9A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7175" name="Picture 15">
              <a:extLst>
                <a:ext uri="{FF2B5EF4-FFF2-40B4-BE49-F238E27FC236}">
                  <a16:creationId xmlns:a16="http://schemas.microsoft.com/office/drawing/2014/main" id="{47A94C84-BDB5-9A66-D4F8-53616CD876D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6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ED98B55D-4477-228B-91CD-CE3546D6F8D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7174" name="Picture 4" descr="154-후렴1_2_3 copy">
            <a:extLst>
              <a:ext uri="{FF2B5EF4-FFF2-40B4-BE49-F238E27FC236}">
                <a16:creationId xmlns:a16="http://schemas.microsoft.com/office/drawing/2014/main" id="{04228F02-206D-9F59-9965-17FEA8608491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5">
            <a:extLst>
              <a:ext uri="{FF2B5EF4-FFF2-40B4-BE49-F238E27FC236}">
                <a16:creationId xmlns:a16="http://schemas.microsoft.com/office/drawing/2014/main" id="{22B2E8CE-98A6-55AA-1796-619F823D4CC8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8205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91EA9F7C-60EA-8F75-3B96-CA25F05E1E8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6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A2458FC9-C93F-EBD7-F5BA-A2BC2EA72A3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8195" name="Group 8">
            <a:extLst>
              <a:ext uri="{FF2B5EF4-FFF2-40B4-BE49-F238E27FC236}">
                <a16:creationId xmlns:a16="http://schemas.microsoft.com/office/drawing/2014/main" id="{51089A46-0783-0E1E-56A6-E579B4B240EE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8203" name="Picture 9">
              <a:hlinkClick r:id="rId3" action="ppaction://hlinksldjump"/>
              <a:extLst>
                <a:ext uri="{FF2B5EF4-FFF2-40B4-BE49-F238E27FC236}">
                  <a16:creationId xmlns:a16="http://schemas.microsoft.com/office/drawing/2014/main" id="{6EBE0F85-F68E-D54D-7042-69DC1DA876A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4" name="Text Box 10">
              <a:hlinkClick r:id="rId3" action="ppaction://hlinksldjump"/>
              <a:extLst>
                <a:ext uri="{FF2B5EF4-FFF2-40B4-BE49-F238E27FC236}">
                  <a16:creationId xmlns:a16="http://schemas.microsoft.com/office/drawing/2014/main" id="{BFC81011-C823-3892-6620-0287C4A18D0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8196" name="Group 11">
            <a:extLst>
              <a:ext uri="{FF2B5EF4-FFF2-40B4-BE49-F238E27FC236}">
                <a16:creationId xmlns:a16="http://schemas.microsoft.com/office/drawing/2014/main" id="{886DCC8F-45CE-884B-49BC-A1E6CBFBF6CE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8201" name="Picture 12">
              <a:hlinkClick r:id="rId6" action="ppaction://hlinksldjump"/>
              <a:extLst>
                <a:ext uri="{FF2B5EF4-FFF2-40B4-BE49-F238E27FC236}">
                  <a16:creationId xmlns:a16="http://schemas.microsoft.com/office/drawing/2014/main" id="{8A3ED941-69F2-5897-3401-5C7639CAC6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2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75A35282-50ED-BDAE-154E-FD23F621642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8197" name="Group 14">
            <a:extLst>
              <a:ext uri="{FF2B5EF4-FFF2-40B4-BE49-F238E27FC236}">
                <a16:creationId xmlns:a16="http://schemas.microsoft.com/office/drawing/2014/main" id="{FEA3F6B3-29C2-4DBC-9952-0D2596EBABA4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8199" name="Picture 15">
              <a:extLst>
                <a:ext uri="{FF2B5EF4-FFF2-40B4-BE49-F238E27FC236}">
                  <a16:creationId xmlns:a16="http://schemas.microsoft.com/office/drawing/2014/main" id="{CA6E1B38-9F65-1928-32C9-77EF66EB09F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0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8E3ECC53-1CC3-2ED7-CB32-81F32F74063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8198" name="Picture 4" descr="154-4 copy">
            <a:extLst>
              <a:ext uri="{FF2B5EF4-FFF2-40B4-BE49-F238E27FC236}">
                <a16:creationId xmlns:a16="http://schemas.microsoft.com/office/drawing/2014/main" id="{B3D9DF8B-62F9-02A6-1ABA-80D02BEA928D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5">
            <a:extLst>
              <a:ext uri="{FF2B5EF4-FFF2-40B4-BE49-F238E27FC236}">
                <a16:creationId xmlns:a16="http://schemas.microsoft.com/office/drawing/2014/main" id="{A5D5C48C-7639-1EE9-9627-D78E443F0B63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9229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2A254EC7-9C1F-E737-0172-81017F73A1E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0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249A708D-7549-B9D2-21F0-2C1DBF3EE12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9219" name="Group 8">
            <a:extLst>
              <a:ext uri="{FF2B5EF4-FFF2-40B4-BE49-F238E27FC236}">
                <a16:creationId xmlns:a16="http://schemas.microsoft.com/office/drawing/2014/main" id="{C78F065D-BD4B-F834-BA73-1B8753D3283C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9227" name="Picture 9">
              <a:hlinkClick r:id="rId3" action="ppaction://hlinksldjump"/>
              <a:extLst>
                <a:ext uri="{FF2B5EF4-FFF2-40B4-BE49-F238E27FC236}">
                  <a16:creationId xmlns:a16="http://schemas.microsoft.com/office/drawing/2014/main" id="{80DEA781-FF50-0FFB-0A56-569A0E43B2B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8" name="Text Box 10">
              <a:hlinkClick r:id="rId3" action="ppaction://hlinksldjump"/>
              <a:extLst>
                <a:ext uri="{FF2B5EF4-FFF2-40B4-BE49-F238E27FC236}">
                  <a16:creationId xmlns:a16="http://schemas.microsoft.com/office/drawing/2014/main" id="{F2315B80-ED68-F99D-8A41-91BAD0CA3E9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9220" name="Group 11">
            <a:extLst>
              <a:ext uri="{FF2B5EF4-FFF2-40B4-BE49-F238E27FC236}">
                <a16:creationId xmlns:a16="http://schemas.microsoft.com/office/drawing/2014/main" id="{0D00AA21-EF46-72C9-C94C-DDE482923229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9225" name="Picture 12">
              <a:hlinkClick r:id="rId6" action="ppaction://hlinksldjump"/>
              <a:extLst>
                <a:ext uri="{FF2B5EF4-FFF2-40B4-BE49-F238E27FC236}">
                  <a16:creationId xmlns:a16="http://schemas.microsoft.com/office/drawing/2014/main" id="{AF08E936-8E9A-71BE-51E7-C8477736A7C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6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4FAEAB5A-8435-5F08-D07E-48D12012814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9221" name="Group 14">
            <a:extLst>
              <a:ext uri="{FF2B5EF4-FFF2-40B4-BE49-F238E27FC236}">
                <a16:creationId xmlns:a16="http://schemas.microsoft.com/office/drawing/2014/main" id="{3EB02B55-315A-4E00-96FC-7AA040D05D58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9223" name="Picture 15">
              <a:extLst>
                <a:ext uri="{FF2B5EF4-FFF2-40B4-BE49-F238E27FC236}">
                  <a16:creationId xmlns:a16="http://schemas.microsoft.com/office/drawing/2014/main" id="{DF99BFD6-F274-6185-68EF-B7FE771687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4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B5F7E807-571A-3418-BE31-C39DFBCD2FA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9222" name="Picture 4" descr="154-후렴4 copy">
            <a:extLst>
              <a:ext uri="{FF2B5EF4-FFF2-40B4-BE49-F238E27FC236}">
                <a16:creationId xmlns:a16="http://schemas.microsoft.com/office/drawing/2014/main" id="{6A0D0B52-B936-D3EB-81B2-9A8EDF437A9E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9</TotalTime>
  <Words>32</Words>
  <Application>Microsoft Office PowerPoint</Application>
  <PresentationFormat>와이드스크린</PresentationFormat>
  <Paragraphs>32</Paragraphs>
  <Slides>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4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5</cp:revision>
  <dcterms:created xsi:type="dcterms:W3CDTF">2008-12-18T09:14:46Z</dcterms:created>
  <dcterms:modified xsi:type="dcterms:W3CDTF">2024-10-17T06:23:05Z</dcterms:modified>
</cp:coreProperties>
</file>