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018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356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7113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2368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2327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2543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6944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6458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2391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9188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1739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2312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22:1.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어떤 사람이 소나 양을 도둑질하여 그것을 잡거나 팔면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소 한 마리에는 소 다섯 마리로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양 한 마리에는 양 네 마리로 갚아야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53314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어떤 사람이 그 이웃에게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나귀든지 소든지 양이든지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밖의 어떤 집짐승이든지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무엇이든지 지켜 달라고 맡겼는데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그것이 죽거나 다치거나 아무도 모르게 없어졌으면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80643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그것을 맡은 사람이 이웃의 짐승을 가로채지 않았음을 주 앞에서 맹세함으로써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둘의 옳고 그름을 가려야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경우에 그 임자가 맹세를 받아들이면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물어 내지 않아도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895916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도둑맞은 것이 확실하면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그 임자에게 도둑맞은 것을 물어주어야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506484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그것이 맹수에게 찢겨서 죽었으면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증거물을 가져다 주어야 하는데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경우에 그는 그 찢겨서 죽은 것을 물어주지 않아도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407562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어떤 사람이 그 이웃에게서 짐승을 빌려 왔는데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그것이 다치거나 죽을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임자가 그 자리에 함께 있지 않았으면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반드시 물어주어야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476919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그 임자가 그 자리에 함께 있었으면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그 짐승을 물어주지 않아도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짐승이 세를 낸 것이면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셋돈을 계산해서 주어야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849176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22:16.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어떤 사람이 아직 약혼하지 않은 처녀를 꾀어서 건드리면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반드시 신부의 몸값을 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여자를 아내로 맞아들여야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588670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여자의 아버지가 자기 딸을 그에게 절대로 주지 않겠다고 하면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처녀를 신부로 데려올 때에 내는 값에 해당하는 금액을 치러야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76807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마술을 부리는 여자는 살려 두어서는 안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770164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짐승과 교접하는 자는 반드시 사형에 처하여야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66146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밤에 도둑이 몰래 들어온 것을 알고서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그를 때려서 죽였을 경우에는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죽인 사람에게 살인죄가 없다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093361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 밖의 다른 신에게 제사를 드리는 자는 반드시 없애야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167969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너희에게 몸붙여 사는 나그네를 학대하거나 억압해서는 안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너희도 이집트 땅에서 몸붙여 살던 나그네였다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764365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22:22.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과부나 고아를 괴롭히면 안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240749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22:23.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그들을 괴롭혀서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나에게 부르짖으면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반드시 그들의 부르짖음을 들어주겠다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220121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22:24.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분노를 터뜨려서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너희를 칼로 죽이겠다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그렇게 되면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 아내는 과부가 될 것이며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 자식들은 고아가 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618699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22:25.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너희 가운데서 가난하게 사는 나의 백성에게 돈을 꾸어 주었으면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그에게 빚쟁이처럼 재촉해서도 안 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이자를 받아도 안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064793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22:26.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정녕 너희 이웃에게서 겉옷을 담보로 잡거든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해가 지기 전에 그에게 돌려주어야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147657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22:27.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덮을 것이라고는 오직 그것뿐이다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몸을 가릴 것이라고는 그것밖에 없는데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무엇을 덮고 자겠느냐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나에게 부르짖으면 자애로운 나는 들어주지 않을 수 없다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759036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22:28.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하나님께 욕되는 말을 하거나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 백성의 지도자를 저주하지 못한다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200511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22:29.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곡식을 거두거나 포도주를 빚거나 올리브 기름을 짠 다음에는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거기에서 얼마를 나에게 제물로 바쳐야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맏아들들을 나에게 바쳐야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63461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해가 뜬 다음에 이런 일이 생기면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그에게 살인죄가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(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훔친 것은 반드시 물어 내야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가진 것이 아무것도 없으면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자기 몸을 종으로 팔아서라도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훔친 것은 물어 내야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8815754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22:30.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 소나 양도 처음 난 것은 나에게 바쳐야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처음 난 것들은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이레 동안은 어미와 함께 있게 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여드렛날에는 나에게 바쳐야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7633413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22:31.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나를 섬기는 거룩한 백성이다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너희는 들에서 맹수에게 찢겨서 죽은 짐승의 고기를 먹어서는 안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 것은 개에게나 던져 주어라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7913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도둑질한 짐승이 소든지 나귀든지 양이든지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아직 산 채로 그의 손에 있으면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그것을 두 갑절로 물어주어야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.)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681034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어떤 사람이 밭이나 포도원에서 집짐승을 풀어 놓아서 풀을 뜯게 하다가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집짐승이 남의 밭의 농작물을 모두 뜯어먹었으면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자기 밭의 가장 좋은 소출과 자기 포도원의 가장 좋은 소출로 그것을 물어주어야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007866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불이 나서 가시덤불로 옮겨붙어서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남의 낟가리나 거두지 않은 곡식이나 밭을 태웠으면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불을 놓은 사람은 그것을 반드시 물어주어야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037433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어떤 사람이 그 이웃에게 돈이나 물품을 보관하여 달라고 맡겼는데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맡은 집에 도둑이 들었을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도둑이 잡히면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도둑이 그것을 갑절로 물어 내야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767606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도둑이 잡히지 않으면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집 주인이 하나님 앞으로 나가서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이웃의 물건에 손을 댔는지 안 댔는지를 판결받아야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571340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소든지 나귀든지 양이든지 의복이든지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밖의 어떤 분실물이든지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그것을 서로 자기 것이라고 주장하는 사건이 생기면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양쪽 다 하나님 앞으로 나아가야 하며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하나님께 유죄 판결을 받은 사람은 그 상대방에게 갑절로 물어주어야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543667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856</Words>
  <Application>Microsoft Office PowerPoint</Application>
  <PresentationFormat>화면 슬라이드 쇼(16:9)</PresentationFormat>
  <Paragraphs>62</Paragraphs>
  <Slides>31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31</vt:i4>
      </vt:variant>
    </vt:vector>
  </HeadingPairs>
  <TitlesOfParts>
    <vt:vector size="36" baseType="lpstr">
      <vt:lpstr>나눔스퀘어 ExtraBold</vt:lpstr>
      <vt:lpstr>Aptos</vt:lpstr>
      <vt:lpstr>Aptos Display</vt:lpstr>
      <vt:lpstr>Arial</vt:lpstr>
      <vt:lpstr>Office 테마</vt:lpstr>
      <vt:lpstr>출 22:1. "어떤 사람이 소나 양을 도둑질하여 그것을 잡거나 팔면, 그는 소 한 마리에는 소 다섯 마리로, 양 한 마리에는 양 네 마리로 갚아야 한다.</vt:lpstr>
      <vt:lpstr>출 22:2. 밤에 도둑이 몰래 들어온 것을 알고서, 그를 때려서 죽였을 경우에는, 죽인 사람에게 살인죄가 없다.</vt:lpstr>
      <vt:lpstr>출 22:3. 그러나 해가 뜬 다음에 이런 일이 생기면, 그에게 살인죄가 있다. (훔친 것은 반드시 물어 내야 한다. 그가 가진 것이 아무것도 없으면, 자기 몸을 종으로 팔아서라도, 훔친 것은 물어 내야 한다.</vt:lpstr>
      <vt:lpstr>출 22:4. 그가 도둑질한 짐승이 소든지 나귀든지 양이든지, 아직 산 채로 그의 손에 있으면, 그는 그것을 두 갑절로 물어주어야 한다.)</vt:lpstr>
      <vt:lpstr>출 22:5. 어떤 사람이 밭이나 포도원에서 집짐승을 풀어 놓아서 풀을 뜯게 하다가, 이 집짐승이 남의 밭의 농작물을 모두 뜯어먹었으면, 그는 자기 밭의 가장 좋은 소출과 자기 포도원의 가장 좋은 소출로 그것을 물어주어야 한다.</vt:lpstr>
      <vt:lpstr>출 22:6. 불이 나서 가시덤불로 옮겨붙어서, 남의 낟가리나 거두지 않은 곡식이나 밭을 태웠으면, 불을 놓은 사람은 그것을 반드시 물어주어야 한다.</vt:lpstr>
      <vt:lpstr>출 22:7. 어떤 사람이 그 이웃에게 돈이나 물품을 보관하여 달라고 맡겼는데, 그 맡은 집에 도둑이 들었을 때에, 그 도둑이 잡히면, 도둑이 그것을 갑절로 물어 내야 한다.</vt:lpstr>
      <vt:lpstr>출 22:8. 그러나 도둑이 잡히지 않으면, 그 집 주인이 하나님 앞으로 나가서, 그 이웃의 물건에 손을 댔는지 안 댔는지를 판결받아야 한다.</vt:lpstr>
      <vt:lpstr>출 22:9. 소든지 나귀든지 양이든지 의복이든지, 그 밖의 어떤 분실물이든지, 그것을 서로 자기 것이라고 주장하는 사건이 생기면, 양쪽 다 하나님 앞으로 나아가야 하며, 하나님께 유죄 판결을 받은 사람은 그 상대방에게 갑절로 물어주어야 한다.</vt:lpstr>
      <vt:lpstr>출 22:10. 어떤 사람이 그 이웃에게, 나귀든지 소든지 양이든지, 그 밖의 어떤 집짐승이든지, 무엇이든지 지켜 달라고 맡겼는데, 그것이 죽거나 다치거나 아무도 모르게 없어졌으면,</vt:lpstr>
      <vt:lpstr>출 22:11. 그것을 맡은 사람이 이웃의 짐승을 가로채지 않았음을 주 앞에서 맹세함으로써, 둘의 옳고 그름을 가려야 한다. 이 경우에 그 임자가 맹세를 받아들이면, 그는 물어 내지 않아도 된다.</vt:lpstr>
      <vt:lpstr>출 22:12. 그러나 도둑맞은 것이 확실하면, 그는 그 임자에게 도둑맞은 것을 물어주어야 한다.</vt:lpstr>
      <vt:lpstr>출 22:13. 그것이 맹수에게 찢겨서 죽었으면, 그 증거물을 가져다 주어야 하는데, 이 경우에 그는 그 찢겨서 죽은 것을 물어주지 않아도 된다.</vt:lpstr>
      <vt:lpstr>출 22:14. 어떤 사람이 그 이웃에게서 짐승을 빌려 왔는데, 그것이 다치거나 죽을 때에, 그 임자가 그 자리에 함께 있지 않았으면, 그는 반드시 물어주어야 한다.</vt:lpstr>
      <vt:lpstr>출 22:15. 그러나 그 임자가 그 자리에 함께 있었으면, 그는 그 짐승을 물어주지 않아도 된다. 그 짐승이 세를 낸 것이면, 그 셋돈을 계산해서 주어야 한다."</vt:lpstr>
      <vt:lpstr>출 22:16. "어떤 사람이 아직 약혼하지 않은 처녀를 꾀어서 건드리면, 그는 반드시 신부의 몸값을 내고, 그 여자를 아내로 맞아들여야 한다.</vt:lpstr>
      <vt:lpstr>출 22:17. 그 여자의 아버지가 자기 딸을 그에게 절대로 주지 않겠다고 하면, 그는 처녀를 신부로 데려올 때에 내는 값에 해당하는 금액을 치러야 한다.</vt:lpstr>
      <vt:lpstr>출 22:18. 마술을 부리는 여자는 살려 두어서는 안 된다.</vt:lpstr>
      <vt:lpstr>출 22:19. 짐승과 교접하는 자는 반드시 사형에 처하여야 한다.</vt:lpstr>
      <vt:lpstr>출 22:20. 주 밖의 다른 신에게 제사를 드리는 자는 반드시 없애야 한다.</vt:lpstr>
      <vt:lpstr>출 22:21. 너희는 너희에게 몸붙여 사는 나그네를 학대하거나 억압해서는 안 된다. 너희도 이집트 땅에서 몸붙여 살던 나그네였다.</vt:lpstr>
      <vt:lpstr>출 22:22. 너희는 과부나 고아를 괴롭히면 안 된다.</vt:lpstr>
      <vt:lpstr>출 22:23. 너희가 그들을 괴롭혀서, 그들이 나에게 부르짖으면, 나는 반드시 그들의 부르짖음을 들어주겠다.</vt:lpstr>
      <vt:lpstr>출 22:24. 나는 분노를 터뜨려서, 너희를 칼로 죽이겠다. 그렇게 되면, 너희 아내는 과부가 될 것이며, 너희 자식들은 고아가 될 것이다.</vt:lpstr>
      <vt:lpstr>출 22:25. 너희가 너희 가운데서 가난하게 사는 나의 백성에게 돈을 꾸어 주었으면, 너희는 그에게 빚쟁이처럼 재촉해서도 안 되고, 이자를 받아도 안 된다.</vt:lpstr>
      <vt:lpstr>출 22:26. 너희가 정녕 너희 이웃에게서 겉옷을 담보로 잡거든, 해가 지기 전에 그에게 돌려주어야 한다.</vt:lpstr>
      <vt:lpstr>출 22:27. 그가 덮을 것이라고는 오직 그것뿐이다. 몸을 가릴 것이라고는 그것밖에 없는데, 그가 무엇을 덮고 자겠느냐? 그가 나에게 부르짖으면 자애로운 나는 들어주지 않을 수 없다.</vt:lpstr>
      <vt:lpstr>출 22:28. 너희는 하나님께 욕되는 말을 하거나, 너희 백성의 지도자를 저주하지 못한다.</vt:lpstr>
      <vt:lpstr>출 22:29. 너희는 곡식을 거두거나 포도주를 빚거나 올리브 기름을 짠 다음에는, 거기에서 얼마를 나에게 제물로 바쳐야 한다.너희는 맏아들들을 나에게 바쳐야 한다.</vt:lpstr>
      <vt:lpstr>출 22:30. 너희 소나 양도 처음 난 것은 나에게 바쳐야 한다. 처음 난 것들은, 이레 동안은 어미와 함께 있게 하고, 여드렛날에는 나에게 바쳐야 한다.</vt:lpstr>
      <vt:lpstr>출 22:31. 너희는 나를 섬기는 거룩한 백성이다. 그러므로 너희는 들에서 맹수에게 찢겨서 죽은 짐승의 고기를 먹어서는 안 된다. 그런 것은 개에게나 던져 주어라."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2024-10-23T08:12:23Z</dcterms:created>
  <dcterms:modified xsi:type="dcterms:W3CDTF">2024-10-23T08:26:29Z</dcterms:modified>
</cp:coreProperties>
</file>