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변호하여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비정한 무리를 고발하는 내 송사를 변호하여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거짓을 일삼는 저 악한 사람들에게서 나를 구해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요새이신 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나를 버리셨습니까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나는 원수에게 짓눌려 슬픔에 잠겨 있어야만 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239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빛과 주님의 진리를 나에게 보내 주시어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길잡이가 되게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거룩한 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계시는 그 장막으로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데려가게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6532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하나님의 제단으로 나아가렵니다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크게 기쁘게 하시는 하나님께로 나아가렵니다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기뻐하면서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수금가락에 맞추어 주님께 감사하렵니다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7351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영혼아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그렇게도 낙심하며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그렇게도 괴로워하느냐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기다려라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내가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구원자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하나님을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또다시 찬양하련다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0277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153</Words>
  <Application>Microsoft Office PowerPoint</Application>
  <PresentationFormat>화면 슬라이드 쇼(16:9)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나눔스퀘어 ExtraBold</vt:lpstr>
      <vt:lpstr>Aptos</vt:lpstr>
      <vt:lpstr>Aptos Display</vt:lpstr>
      <vt:lpstr>Arial</vt:lpstr>
      <vt:lpstr>Office 테마</vt:lpstr>
      <vt:lpstr>시 43:1. 하나님, 나를 변호하여 주십시오. 비정한 무리를 고발하는 내 송사를 변호하여 주십시오. 거짓을 일삼는 저 악한 사람들에게서 나를 구해 주십시오.</vt:lpstr>
      <vt:lpstr>시 43:2. 나의 요새이신 나의 하나님, 어찌하여 나를 버리셨습니까? 어찌하여 나는 원수에게 짓눌려 슬픔에 잠겨 있어야만 합니까?</vt:lpstr>
      <vt:lpstr>시 43:3. 주님의 빛과 주님의 진리를 나에게 보내 주시어, 나의 길잡이가 되게 하시고, 주님의 거룩한 산, 주님이 계시는 그 장막으로, 나를 데려가게 해주십시오.</vt:lpstr>
      <vt:lpstr>시 43:4. 하나님, 그 때에, 나는 하나님의 제단으로 나아가렵니다. 나를 크게 기쁘게 하시는 하나님께로 나아가렵니다. 하나님, 나의 하나님, 내가 기뻐하면서, 수금가락에 맞추어 주님께 감사하렵니다.</vt:lpstr>
      <vt:lpstr>시 43:5. 내 영혼아, 어찌하여 그렇게도 낙심하며, 어찌하여 그렇게도 괴로워하느냐? 하나님을 기다려라. 이제 내가, 나의 구원자, 나의 하나님을, 또다시 찬양하련다.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2024-10-24T03:30:34Z</dcterms:modified>
</cp:coreProperties>
</file>